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5beb558b1642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1ae117b724fcb"/>
  </p:sldMasterIdLst>
  <p:sldIdLst>
    <p:sldId xmlns:r="http://schemas.openxmlformats.org/officeDocument/2006/relationships" id="256" r:id="R7e4b015a3ea64913"/>
    <p:sldId xmlns:r="http://schemas.openxmlformats.org/officeDocument/2006/relationships" id="257" r:id="R9fe9c97296f4421e"/>
    <p:sldId xmlns:r="http://schemas.openxmlformats.org/officeDocument/2006/relationships" id="258" r:id="R5341621412004807"/>
    <p:sldId xmlns:r="http://schemas.openxmlformats.org/officeDocument/2006/relationships" id="259" r:id="Rc924f7a79c384179"/>
    <p:sldId xmlns:r="http://schemas.openxmlformats.org/officeDocument/2006/relationships" id="260" r:id="R55d6605322724cb8"/>
    <p:sldId xmlns:r="http://schemas.openxmlformats.org/officeDocument/2006/relationships" id="261" r:id="R48205d9fe58a4fff"/>
    <p:sldId xmlns:r="http://schemas.openxmlformats.org/officeDocument/2006/relationships" id="262" r:id="Rb07ecb210d5342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1ae117b724fcb" /><Relationship Type="http://schemas.openxmlformats.org/officeDocument/2006/relationships/slide" Target="/ppt/slides/slide1.xml" Id="R7e4b015a3ea64913" /><Relationship Type="http://schemas.openxmlformats.org/officeDocument/2006/relationships/slide" Target="/ppt/slides/slide2.xml" Id="R9fe9c97296f4421e" /><Relationship Type="http://schemas.openxmlformats.org/officeDocument/2006/relationships/slide" Target="/ppt/slides/slide3.xml" Id="R5341621412004807" /><Relationship Type="http://schemas.openxmlformats.org/officeDocument/2006/relationships/slide" Target="/ppt/slides/slide4.xml" Id="Rc924f7a79c384179" /><Relationship Type="http://schemas.openxmlformats.org/officeDocument/2006/relationships/slide" Target="/ppt/slides/slide5.xml" Id="R55d6605322724cb8" /><Relationship Type="http://schemas.openxmlformats.org/officeDocument/2006/relationships/slide" Target="/ppt/slides/slide6.xml" Id="R48205d9fe58a4fff" /><Relationship Type="http://schemas.openxmlformats.org/officeDocument/2006/relationships/slide" Target="/ppt/slides/slide7.xml" Id="Rb07ecb210d5342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1a199a79947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59b57af4041d2" /><Relationship Type="http://schemas.openxmlformats.org/officeDocument/2006/relationships/theme" Target="/ppt/slideMasters/theme/theme1.xml" Id="Rf69ec249ba2c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59b57af40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8fd6dd07d46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5dc6581974e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0169ac39843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aa70b91a0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cb0d8f932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91dad7bdc48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2f36b4f0243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 HALLÉN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HALLÉN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3 099 446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2 453 878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2 581 687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42 881 723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45 630 621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HALLÉN ANETTE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HALLÉN-HASAAS TERESE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HALLEN TERJE ALF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Baglerveien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37 96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