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f2bce5ecca04c9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4f6df468d0649f9"/>
  </p:sldMasterIdLst>
  <p:sldIdLst>
    <p:sldId xmlns:r="http://schemas.openxmlformats.org/officeDocument/2006/relationships" id="256" r:id="R33cd69d56c7044ac"/>
    <p:sldId xmlns:r="http://schemas.openxmlformats.org/officeDocument/2006/relationships" id="257" r:id="R43e212f554af4fcf"/>
    <p:sldId xmlns:r="http://schemas.openxmlformats.org/officeDocument/2006/relationships" id="258" r:id="Rc8ff0b20624b497c"/>
    <p:sldId xmlns:r="http://schemas.openxmlformats.org/officeDocument/2006/relationships" id="259" r:id="R0c925bf80439472f"/>
    <p:sldId xmlns:r="http://schemas.openxmlformats.org/officeDocument/2006/relationships" id="260" r:id="Rb036a4cadede471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f6df468d0649f9" /><Relationship Type="http://schemas.openxmlformats.org/officeDocument/2006/relationships/slide" Target="/ppt/slides/slide1.xml" Id="R33cd69d56c7044ac" /><Relationship Type="http://schemas.openxmlformats.org/officeDocument/2006/relationships/slide" Target="/ppt/slides/slide2.xml" Id="R43e212f554af4fcf" /><Relationship Type="http://schemas.openxmlformats.org/officeDocument/2006/relationships/slide" Target="/ppt/slides/slide3.xml" Id="Rc8ff0b20624b497c" /><Relationship Type="http://schemas.openxmlformats.org/officeDocument/2006/relationships/slide" Target="/ppt/slides/slide4.xml" Id="R0c925bf80439472f" /><Relationship Type="http://schemas.openxmlformats.org/officeDocument/2006/relationships/slide" Target="/ppt/slides/slide5.xml" Id="Rb036a4cadede471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283eb7aa9b4ba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2cd4770123413f" /><Relationship Type="http://schemas.openxmlformats.org/officeDocument/2006/relationships/theme" Target="/ppt/slideMasters/theme/theme1.xml" Id="R8eb51233a97b400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f2cd4770123413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2962c168f4423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4aaa4fa28e4d3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a8d219fe9043c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98df3b69714a3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05074a502f4dc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EID INDUSTRIBYGG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EID INDUSTRIBYGG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EID INDUSTRIBYGG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EID INDUSTRIBYGG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EID INDUSTRIBYGG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EID INDUSTRIBYGG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930 348 813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EID INDUSTRIBYGG AS</a:t>
            </a:r>
          </a:p>
        </p:txBody>
      </p:sp>
    </p:spTree>
  </p:cSld>
  <p:clrMapOvr>
    <a:masterClrMapping xmlns:a="http://schemas.openxmlformats.org/drawingml/2006/main"/>
  </p:clrMapOvr>
</p:sld>
</file>