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09147078ae49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687f4692f04435"/>
  </p:sldMasterIdLst>
  <p:sldIdLst>
    <p:sldId xmlns:r="http://schemas.openxmlformats.org/officeDocument/2006/relationships" id="256" r:id="Rb72c07752bbb438b"/>
    <p:sldId xmlns:r="http://schemas.openxmlformats.org/officeDocument/2006/relationships" id="257" r:id="Ra29ea2c0a28940e5"/>
    <p:sldId xmlns:r="http://schemas.openxmlformats.org/officeDocument/2006/relationships" id="258" r:id="R6a382e113df146e1"/>
    <p:sldId xmlns:r="http://schemas.openxmlformats.org/officeDocument/2006/relationships" id="259" r:id="Rf1dc52871e6342bd"/>
    <p:sldId xmlns:r="http://schemas.openxmlformats.org/officeDocument/2006/relationships" id="260" r:id="R973f8c6d6de34e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687f4692f04435" /><Relationship Type="http://schemas.openxmlformats.org/officeDocument/2006/relationships/slide" Target="/ppt/slides/slide1.xml" Id="Rb72c07752bbb438b" /><Relationship Type="http://schemas.openxmlformats.org/officeDocument/2006/relationships/slide" Target="/ppt/slides/slide2.xml" Id="Ra29ea2c0a28940e5" /><Relationship Type="http://schemas.openxmlformats.org/officeDocument/2006/relationships/slide" Target="/ppt/slides/slide3.xml" Id="R6a382e113df146e1" /><Relationship Type="http://schemas.openxmlformats.org/officeDocument/2006/relationships/slide" Target="/ppt/slides/slide4.xml" Id="Rf1dc52871e6342bd" /><Relationship Type="http://schemas.openxmlformats.org/officeDocument/2006/relationships/slide" Target="/ppt/slides/slide5.xml" Id="R973f8c6d6de34e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3a89601e9a43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e3bd65a9cb4b99" /><Relationship Type="http://schemas.openxmlformats.org/officeDocument/2006/relationships/theme" Target="/ppt/slideMasters/theme/theme1.xml" Id="R5bc80eacae0d4f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e3bd65a9cb4b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0b57e779834d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ad380712d541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e7ed66c32240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fbe63a595f4a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46a6b721b047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EID INDUSTRIBYGG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 INDUSTRIBYGG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 INDUSTRIBYGG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 INDUSTRIBYGG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 INDUSTRIBYGG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 INDUSTRIBYGG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930 348 813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 INDUSTRIBYGG AS</a:t>
            </a:r>
          </a:p>
        </p:txBody>
      </p:sp>
    </p:spTree>
  </p:cSld>
  <p:clrMapOvr>
    <a:masterClrMapping xmlns:a="http://schemas.openxmlformats.org/drawingml/2006/main"/>
  </p:clrMapOvr>
</p:sld>
</file>