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b3dbf1d4ff4b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476822176f47d7"/>
  </p:sldMasterIdLst>
  <p:sldIdLst>
    <p:sldId xmlns:r="http://schemas.openxmlformats.org/officeDocument/2006/relationships" id="256" r:id="R0123a510a2764058"/>
    <p:sldId xmlns:r="http://schemas.openxmlformats.org/officeDocument/2006/relationships" id="257" r:id="R36eb8fe3ffd548db"/>
    <p:sldId xmlns:r="http://schemas.openxmlformats.org/officeDocument/2006/relationships" id="258" r:id="R4eab144e961d4830"/>
    <p:sldId xmlns:r="http://schemas.openxmlformats.org/officeDocument/2006/relationships" id="259" r:id="R90ee4e39d8384155"/>
    <p:sldId xmlns:r="http://schemas.openxmlformats.org/officeDocument/2006/relationships" id="260" r:id="Rd6b6c944dc044cb2"/>
    <p:sldId xmlns:r="http://schemas.openxmlformats.org/officeDocument/2006/relationships" id="261" r:id="Rce39859107334df1"/>
    <p:sldId xmlns:r="http://schemas.openxmlformats.org/officeDocument/2006/relationships" id="262" r:id="R28f5b34eb48745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476822176f47d7" /><Relationship Type="http://schemas.openxmlformats.org/officeDocument/2006/relationships/slide" Target="/ppt/slides/slide1.xml" Id="R0123a510a2764058" /><Relationship Type="http://schemas.openxmlformats.org/officeDocument/2006/relationships/slide" Target="/ppt/slides/slide2.xml" Id="R36eb8fe3ffd548db" /><Relationship Type="http://schemas.openxmlformats.org/officeDocument/2006/relationships/slide" Target="/ppt/slides/slide3.xml" Id="R4eab144e961d4830" /><Relationship Type="http://schemas.openxmlformats.org/officeDocument/2006/relationships/slide" Target="/ppt/slides/slide4.xml" Id="R90ee4e39d8384155" /><Relationship Type="http://schemas.openxmlformats.org/officeDocument/2006/relationships/slide" Target="/ppt/slides/slide5.xml" Id="Rd6b6c944dc044cb2" /><Relationship Type="http://schemas.openxmlformats.org/officeDocument/2006/relationships/slide" Target="/ppt/slides/slide6.xml" Id="Rce39859107334df1" /><Relationship Type="http://schemas.openxmlformats.org/officeDocument/2006/relationships/slide" Target="/ppt/slides/slide7.xml" Id="R28f5b34eb48745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fcdf47457642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79e1935204136" /><Relationship Type="http://schemas.openxmlformats.org/officeDocument/2006/relationships/theme" Target="/ppt/slideMasters/theme/theme1.xml" Id="R03e941aa96a34a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079e19352041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f17f49ce449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8a0a70f3b43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1d01b735745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75502a6804b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de1f8fe234f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9ff9df0fe4e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1ae6aa9e54e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WERNER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1 709 846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2 936 755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3 114 572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WERNER KAREN HEDVIG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Turbinveien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