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c9c6843bb41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b4f73f05146c3"/>
  </p:sldMasterIdLst>
  <p:sldIdLst>
    <p:sldId xmlns:r="http://schemas.openxmlformats.org/officeDocument/2006/relationships" id="256" r:id="R537a8c26e16a4a79"/>
    <p:sldId xmlns:r="http://schemas.openxmlformats.org/officeDocument/2006/relationships" id="257" r:id="Rbcec33a38a904f46"/>
    <p:sldId xmlns:r="http://schemas.openxmlformats.org/officeDocument/2006/relationships" id="258" r:id="Rd8d1da3c8d864bc6"/>
    <p:sldId xmlns:r="http://schemas.openxmlformats.org/officeDocument/2006/relationships" id="259" r:id="R77df9f91cae540e2"/>
    <p:sldId xmlns:r="http://schemas.openxmlformats.org/officeDocument/2006/relationships" id="260" r:id="R8d17cc600aa742fe"/>
    <p:sldId xmlns:r="http://schemas.openxmlformats.org/officeDocument/2006/relationships" id="261" r:id="Rd38c0d5b33cd4c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b4f73f05146c3" /><Relationship Type="http://schemas.openxmlformats.org/officeDocument/2006/relationships/slide" Target="/ppt/slides/slide1.xml" Id="R537a8c26e16a4a79" /><Relationship Type="http://schemas.openxmlformats.org/officeDocument/2006/relationships/slide" Target="/ppt/slides/slide2.xml" Id="Rbcec33a38a904f46" /><Relationship Type="http://schemas.openxmlformats.org/officeDocument/2006/relationships/slide" Target="/ppt/slides/slide3.xml" Id="Rd8d1da3c8d864bc6" /><Relationship Type="http://schemas.openxmlformats.org/officeDocument/2006/relationships/slide" Target="/ppt/slides/slide4.xml" Id="R77df9f91cae540e2" /><Relationship Type="http://schemas.openxmlformats.org/officeDocument/2006/relationships/slide" Target="/ppt/slides/slide5.xml" Id="R8d17cc600aa742fe" /><Relationship Type="http://schemas.openxmlformats.org/officeDocument/2006/relationships/slide" Target="/ppt/slides/slide6.xml" Id="Rd38c0d5b33cd4c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5fa97cb4e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60a8d1dff40cc" /><Relationship Type="http://schemas.openxmlformats.org/officeDocument/2006/relationships/theme" Target="/ppt/slideMasters/theme/theme1.xml" Id="Rb2753faf7f27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60a8d1dff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11cb3fe6247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e31dfedf647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fbb3a8431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68677e6df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5564a67cc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d7f8bb662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