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732b30655a4f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917448dc05466b"/>
  </p:sldMasterIdLst>
  <p:sldIdLst>
    <p:sldId xmlns:r="http://schemas.openxmlformats.org/officeDocument/2006/relationships" id="256" r:id="Rb5fe2d5940674719"/>
    <p:sldId xmlns:r="http://schemas.openxmlformats.org/officeDocument/2006/relationships" id="257" r:id="R9e678d0e0ddf49c8"/>
    <p:sldId xmlns:r="http://schemas.openxmlformats.org/officeDocument/2006/relationships" id="258" r:id="R4d27a6b6ea1d4fbc"/>
    <p:sldId xmlns:r="http://schemas.openxmlformats.org/officeDocument/2006/relationships" id="259" r:id="Rc65490b76fb442f9"/>
    <p:sldId xmlns:r="http://schemas.openxmlformats.org/officeDocument/2006/relationships" id="260" r:id="R047b14212ef944b5"/>
    <p:sldId xmlns:r="http://schemas.openxmlformats.org/officeDocument/2006/relationships" id="261" r:id="Rc0fb48bdfd0d4cf4"/>
    <p:sldId xmlns:r="http://schemas.openxmlformats.org/officeDocument/2006/relationships" id="262" r:id="Rc639413082a743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17448dc05466b" /><Relationship Type="http://schemas.openxmlformats.org/officeDocument/2006/relationships/slide" Target="/ppt/slides/slide1.xml" Id="Rb5fe2d5940674719" /><Relationship Type="http://schemas.openxmlformats.org/officeDocument/2006/relationships/slide" Target="/ppt/slides/slide2.xml" Id="R9e678d0e0ddf49c8" /><Relationship Type="http://schemas.openxmlformats.org/officeDocument/2006/relationships/slide" Target="/ppt/slides/slide3.xml" Id="R4d27a6b6ea1d4fbc" /><Relationship Type="http://schemas.openxmlformats.org/officeDocument/2006/relationships/slide" Target="/ppt/slides/slide4.xml" Id="Rc65490b76fb442f9" /><Relationship Type="http://schemas.openxmlformats.org/officeDocument/2006/relationships/slide" Target="/ppt/slides/slide5.xml" Id="R047b14212ef944b5" /><Relationship Type="http://schemas.openxmlformats.org/officeDocument/2006/relationships/slide" Target="/ppt/slides/slide6.xml" Id="Rc0fb48bdfd0d4cf4" /><Relationship Type="http://schemas.openxmlformats.org/officeDocument/2006/relationships/slide" Target="/ppt/slides/slide7.xml" Id="Rc639413082a743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9761046c548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edb994d834d87" /><Relationship Type="http://schemas.openxmlformats.org/officeDocument/2006/relationships/theme" Target="/ppt/slideMasters/theme/theme1.xml" Id="R2947ac8f279b4b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dedb994d834d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efb5bd8e14a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94c111bc947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9b142837e44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faaade93744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c0771ee9a4f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a777c3a8244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9fbd91a4843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