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22721380047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15a3fbc3342a4"/>
  </p:sldMasterIdLst>
  <p:sldIdLst>
    <p:sldId xmlns:r="http://schemas.openxmlformats.org/officeDocument/2006/relationships" id="256" r:id="R67324539368b469e"/>
    <p:sldId xmlns:r="http://schemas.openxmlformats.org/officeDocument/2006/relationships" id="257" r:id="Re514d5b5d9a64ef0"/>
    <p:sldId xmlns:r="http://schemas.openxmlformats.org/officeDocument/2006/relationships" id="258" r:id="Re6afa4b43cd246b1"/>
    <p:sldId xmlns:r="http://schemas.openxmlformats.org/officeDocument/2006/relationships" id="259" r:id="Re7f772ea44034545"/>
    <p:sldId xmlns:r="http://schemas.openxmlformats.org/officeDocument/2006/relationships" id="260" r:id="Rf55b7b4f04b44727"/>
    <p:sldId xmlns:r="http://schemas.openxmlformats.org/officeDocument/2006/relationships" id="261" r:id="Re336f09d37924559"/>
    <p:sldId xmlns:r="http://schemas.openxmlformats.org/officeDocument/2006/relationships" id="262" r:id="R7e4c024bb30c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15a3fbc3342a4" /><Relationship Type="http://schemas.openxmlformats.org/officeDocument/2006/relationships/slide" Target="/ppt/slides/slide1.xml" Id="R67324539368b469e" /><Relationship Type="http://schemas.openxmlformats.org/officeDocument/2006/relationships/slide" Target="/ppt/slides/slide2.xml" Id="Re514d5b5d9a64ef0" /><Relationship Type="http://schemas.openxmlformats.org/officeDocument/2006/relationships/slide" Target="/ppt/slides/slide3.xml" Id="Re6afa4b43cd246b1" /><Relationship Type="http://schemas.openxmlformats.org/officeDocument/2006/relationships/slide" Target="/ppt/slides/slide4.xml" Id="Re7f772ea44034545" /><Relationship Type="http://schemas.openxmlformats.org/officeDocument/2006/relationships/slide" Target="/ppt/slides/slide5.xml" Id="Rf55b7b4f04b44727" /><Relationship Type="http://schemas.openxmlformats.org/officeDocument/2006/relationships/slide" Target="/ppt/slides/slide6.xml" Id="Re336f09d37924559" /><Relationship Type="http://schemas.openxmlformats.org/officeDocument/2006/relationships/slide" Target="/ppt/slides/slide7.xml" Id="R7e4c024bb30c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ba9627dc3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f81b08b8b46d0" /><Relationship Type="http://schemas.openxmlformats.org/officeDocument/2006/relationships/theme" Target="/ppt/slideMasters/theme/theme1.xml" Id="R075cfaa95f66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6f81b08b8b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c6df8e3e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e68e98c71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41b98f53646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560ba13e0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f772e959c44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07eb307724f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49c72cb1f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ELEKTRO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79 195 028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