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10c1cdc46f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9d7a27e324fc8"/>
  </p:sldMasterIdLst>
  <p:sldIdLst>
    <p:sldId xmlns:r="http://schemas.openxmlformats.org/officeDocument/2006/relationships" id="256" r:id="Rf6495da6e3b446ea"/>
    <p:sldId xmlns:r="http://schemas.openxmlformats.org/officeDocument/2006/relationships" id="257" r:id="R917914a96d274298"/>
    <p:sldId xmlns:r="http://schemas.openxmlformats.org/officeDocument/2006/relationships" id="258" r:id="Rf74386d092cb4750"/>
    <p:sldId xmlns:r="http://schemas.openxmlformats.org/officeDocument/2006/relationships" id="259" r:id="Rce9144a641ab475d"/>
    <p:sldId xmlns:r="http://schemas.openxmlformats.org/officeDocument/2006/relationships" id="260" r:id="R04a85a01c7b54056"/>
    <p:sldId xmlns:r="http://schemas.openxmlformats.org/officeDocument/2006/relationships" id="261" r:id="R057551b02618458d"/>
    <p:sldId xmlns:r="http://schemas.openxmlformats.org/officeDocument/2006/relationships" id="262" r:id="R1fc4b9bdfb6047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9d7a27e324fc8" /><Relationship Type="http://schemas.openxmlformats.org/officeDocument/2006/relationships/slide" Target="/ppt/slides/slide1.xml" Id="Rf6495da6e3b446ea" /><Relationship Type="http://schemas.openxmlformats.org/officeDocument/2006/relationships/slide" Target="/ppt/slides/slide2.xml" Id="R917914a96d274298" /><Relationship Type="http://schemas.openxmlformats.org/officeDocument/2006/relationships/slide" Target="/ppt/slides/slide3.xml" Id="Rf74386d092cb4750" /><Relationship Type="http://schemas.openxmlformats.org/officeDocument/2006/relationships/slide" Target="/ppt/slides/slide4.xml" Id="Rce9144a641ab475d" /><Relationship Type="http://schemas.openxmlformats.org/officeDocument/2006/relationships/slide" Target="/ppt/slides/slide5.xml" Id="R04a85a01c7b54056" /><Relationship Type="http://schemas.openxmlformats.org/officeDocument/2006/relationships/slide" Target="/ppt/slides/slide6.xml" Id="R057551b02618458d" /><Relationship Type="http://schemas.openxmlformats.org/officeDocument/2006/relationships/slide" Target="/ppt/slides/slide7.xml" Id="R1fc4b9bdfb6047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ea14e4a2045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9418d5d9b4d32" /><Relationship Type="http://schemas.openxmlformats.org/officeDocument/2006/relationships/theme" Target="/ppt/slideMasters/theme/theme1.xml" Id="Re24794a90c8d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a9418d5d9b4d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9ea2ed8cc46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a4d2cf30641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a50f00487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835986d2145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b2051b496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8d22ec42b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79f44e63a45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HESTØ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REGNSKAP AS ble etablert [år] og holder til i Indre Nærøy.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INGER MARGRETHE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Varøyvegen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7944 Indre Nærøy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