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59c6a56fb45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d85bc59ba43eb"/>
  </p:sldMasterIdLst>
  <p:sldIdLst>
    <p:sldId xmlns:r="http://schemas.openxmlformats.org/officeDocument/2006/relationships" id="256" r:id="R09548d94e05e4362"/>
    <p:sldId xmlns:r="http://schemas.openxmlformats.org/officeDocument/2006/relationships" id="257" r:id="R59acf561f4764deb"/>
    <p:sldId xmlns:r="http://schemas.openxmlformats.org/officeDocument/2006/relationships" id="258" r:id="Ra2d04ab636ee47b1"/>
    <p:sldId xmlns:r="http://schemas.openxmlformats.org/officeDocument/2006/relationships" id="259" r:id="Rf029775d3eb64bdd"/>
    <p:sldId xmlns:r="http://schemas.openxmlformats.org/officeDocument/2006/relationships" id="260" r:id="Recd47f1066234316"/>
    <p:sldId xmlns:r="http://schemas.openxmlformats.org/officeDocument/2006/relationships" id="261" r:id="Rc2a428e501dd4273"/>
    <p:sldId xmlns:r="http://schemas.openxmlformats.org/officeDocument/2006/relationships" id="262" r:id="R97870633ad9e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d85bc59ba43eb" /><Relationship Type="http://schemas.openxmlformats.org/officeDocument/2006/relationships/slide" Target="/ppt/slides/slide1.xml" Id="R09548d94e05e4362" /><Relationship Type="http://schemas.openxmlformats.org/officeDocument/2006/relationships/slide" Target="/ppt/slides/slide2.xml" Id="R59acf561f4764deb" /><Relationship Type="http://schemas.openxmlformats.org/officeDocument/2006/relationships/slide" Target="/ppt/slides/slide3.xml" Id="Ra2d04ab636ee47b1" /><Relationship Type="http://schemas.openxmlformats.org/officeDocument/2006/relationships/slide" Target="/ppt/slides/slide4.xml" Id="Rf029775d3eb64bdd" /><Relationship Type="http://schemas.openxmlformats.org/officeDocument/2006/relationships/slide" Target="/ppt/slides/slide5.xml" Id="Recd47f1066234316" /><Relationship Type="http://schemas.openxmlformats.org/officeDocument/2006/relationships/slide" Target="/ppt/slides/slide6.xml" Id="Rc2a428e501dd4273" /><Relationship Type="http://schemas.openxmlformats.org/officeDocument/2006/relationships/slide" Target="/ppt/slides/slide7.xml" Id="R97870633ad9e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421d8b86a46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49525ba0d4a54" /><Relationship Type="http://schemas.openxmlformats.org/officeDocument/2006/relationships/theme" Target="/ppt/slideMasters/theme/theme1.xml" Id="R4a41289c0545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49525ba0d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e1e9fcbc4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c0860a1ef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cbd3bb948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3db592bce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aeaa750bf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727c7a67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7934acbae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