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54cd8b91848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8c13a3711492a"/>
  </p:sldMasterIdLst>
  <p:sldIdLst>
    <p:sldId xmlns:r="http://schemas.openxmlformats.org/officeDocument/2006/relationships" id="256" r:id="Rb14de7f4d2384f9f"/>
    <p:sldId xmlns:r="http://schemas.openxmlformats.org/officeDocument/2006/relationships" id="257" r:id="R86f692f1f7df4efb"/>
    <p:sldId xmlns:r="http://schemas.openxmlformats.org/officeDocument/2006/relationships" id="258" r:id="Rf2018f3187d14271"/>
    <p:sldId xmlns:r="http://schemas.openxmlformats.org/officeDocument/2006/relationships" id="259" r:id="R7c8b28dcc04341ac"/>
    <p:sldId xmlns:r="http://schemas.openxmlformats.org/officeDocument/2006/relationships" id="260" r:id="Reaaf1e4b9adb433f"/>
    <p:sldId xmlns:r="http://schemas.openxmlformats.org/officeDocument/2006/relationships" id="261" r:id="R1fcaea33967040e3"/>
    <p:sldId xmlns:r="http://schemas.openxmlformats.org/officeDocument/2006/relationships" id="262" r:id="R52793922c46e49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8c13a3711492a" /><Relationship Type="http://schemas.openxmlformats.org/officeDocument/2006/relationships/slide" Target="/ppt/slides/slide1.xml" Id="Rb14de7f4d2384f9f" /><Relationship Type="http://schemas.openxmlformats.org/officeDocument/2006/relationships/slide" Target="/ppt/slides/slide2.xml" Id="R86f692f1f7df4efb" /><Relationship Type="http://schemas.openxmlformats.org/officeDocument/2006/relationships/slide" Target="/ppt/slides/slide3.xml" Id="Rf2018f3187d14271" /><Relationship Type="http://schemas.openxmlformats.org/officeDocument/2006/relationships/slide" Target="/ppt/slides/slide4.xml" Id="R7c8b28dcc04341ac" /><Relationship Type="http://schemas.openxmlformats.org/officeDocument/2006/relationships/slide" Target="/ppt/slides/slide5.xml" Id="Reaaf1e4b9adb433f" /><Relationship Type="http://schemas.openxmlformats.org/officeDocument/2006/relationships/slide" Target="/ppt/slides/slide6.xml" Id="R1fcaea33967040e3" /><Relationship Type="http://schemas.openxmlformats.org/officeDocument/2006/relationships/slide" Target="/ppt/slides/slide7.xml" Id="R52793922c46e49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d39948a03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aa704c068480e" /><Relationship Type="http://schemas.openxmlformats.org/officeDocument/2006/relationships/theme" Target="/ppt/slideMasters/theme/theme1.xml" Id="R454eda1f0ad8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aa704c068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108ecb35645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3d79d44c847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ad8467c444f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4a6efe1e444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da8e256d847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cd6fb0a2744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282c5b63f43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