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816096060647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a6e0f77c3c4161"/>
  </p:sldMasterIdLst>
  <p:sldIdLst>
    <p:sldId xmlns:r="http://schemas.openxmlformats.org/officeDocument/2006/relationships" id="256" r:id="R6729dd5c83674eba"/>
    <p:sldId xmlns:r="http://schemas.openxmlformats.org/officeDocument/2006/relationships" id="257" r:id="R8de953a7dd2c4f60"/>
    <p:sldId xmlns:r="http://schemas.openxmlformats.org/officeDocument/2006/relationships" id="258" r:id="R73bdfe81a5884cf0"/>
    <p:sldId xmlns:r="http://schemas.openxmlformats.org/officeDocument/2006/relationships" id="259" r:id="R06dce2de1c614a68"/>
    <p:sldId xmlns:r="http://schemas.openxmlformats.org/officeDocument/2006/relationships" id="260" r:id="Refeef590046b4eb0"/>
    <p:sldId xmlns:r="http://schemas.openxmlformats.org/officeDocument/2006/relationships" id="261" r:id="R6c1d336ce8504984"/>
    <p:sldId xmlns:r="http://schemas.openxmlformats.org/officeDocument/2006/relationships" id="262" r:id="R6b84a75b99e64f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a6e0f77c3c4161" /><Relationship Type="http://schemas.openxmlformats.org/officeDocument/2006/relationships/slide" Target="/ppt/slides/slide1.xml" Id="R6729dd5c83674eba" /><Relationship Type="http://schemas.openxmlformats.org/officeDocument/2006/relationships/slide" Target="/ppt/slides/slide2.xml" Id="R8de953a7dd2c4f60" /><Relationship Type="http://schemas.openxmlformats.org/officeDocument/2006/relationships/slide" Target="/ppt/slides/slide3.xml" Id="R73bdfe81a5884cf0" /><Relationship Type="http://schemas.openxmlformats.org/officeDocument/2006/relationships/slide" Target="/ppt/slides/slide4.xml" Id="R06dce2de1c614a68" /><Relationship Type="http://schemas.openxmlformats.org/officeDocument/2006/relationships/slide" Target="/ppt/slides/slide5.xml" Id="Refeef590046b4eb0" /><Relationship Type="http://schemas.openxmlformats.org/officeDocument/2006/relationships/slide" Target="/ppt/slides/slide6.xml" Id="R6c1d336ce8504984" /><Relationship Type="http://schemas.openxmlformats.org/officeDocument/2006/relationships/slide" Target="/ppt/slides/slide7.xml" Id="R6b84a75b99e64f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5181be6c1940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c83af6ab74dc5" /><Relationship Type="http://schemas.openxmlformats.org/officeDocument/2006/relationships/theme" Target="/ppt/slideMasters/theme/theme1.xml" Id="R20b8bb00879f48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5c83af6ab74d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6d69f76fb4c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22d5cc3bc45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53da6f53c4f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1c59e612e40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98a56e3b646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66522e48241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fbd42955049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INGER-ANNE ARVESEN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INGER-ANNE ARVESEN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INGER-ANNE ARVESEN HOLDING AS ble etablert [år] og holder til i Straumsgrend.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INGER-ANNE ARVESEN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INGER-ANNE ARVESEN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INGER-ANNE ARVESEN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−17 459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22 201 429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23 213 429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INGER-ANNE ARVESEN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ARVESEN INGER ANNE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INGER-ANNE ARVESEN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Rekdalsveien 127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5151 Straumsgrend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930 367 346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INGER-ANNE ARVESEN HOLDING AS</a:t>
            </a:r>
          </a:p>
        </p:txBody>
      </p:sp>
    </p:spTree>
  </p:cSld>
  <p:clrMapOvr>
    <a:masterClrMapping xmlns:a="http://schemas.openxmlformats.org/drawingml/2006/main"/>
  </p:clrMapOvr>
</p:sld>
</file>