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6f7529b51a4f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2a002e80fb494d"/>
  </p:sldMasterIdLst>
  <p:sldIdLst>
    <p:sldId xmlns:r="http://schemas.openxmlformats.org/officeDocument/2006/relationships" id="256" r:id="R6598fb4b5f80442e"/>
    <p:sldId xmlns:r="http://schemas.openxmlformats.org/officeDocument/2006/relationships" id="257" r:id="Rf797b75cfa2f4cfd"/>
    <p:sldId xmlns:r="http://schemas.openxmlformats.org/officeDocument/2006/relationships" id="258" r:id="R9979f408a84b4e0c"/>
    <p:sldId xmlns:r="http://schemas.openxmlformats.org/officeDocument/2006/relationships" id="259" r:id="Rbd4234a45b8c43a9"/>
    <p:sldId xmlns:r="http://schemas.openxmlformats.org/officeDocument/2006/relationships" id="260" r:id="Ra4870382be8a482d"/>
    <p:sldId xmlns:r="http://schemas.openxmlformats.org/officeDocument/2006/relationships" id="261" r:id="R5714fa29dfff4c05"/>
    <p:sldId xmlns:r="http://schemas.openxmlformats.org/officeDocument/2006/relationships" id="262" r:id="Rd9498470d32f4e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a002e80fb494d" /><Relationship Type="http://schemas.openxmlformats.org/officeDocument/2006/relationships/slide" Target="/ppt/slides/slide1.xml" Id="R6598fb4b5f80442e" /><Relationship Type="http://schemas.openxmlformats.org/officeDocument/2006/relationships/slide" Target="/ppt/slides/slide2.xml" Id="Rf797b75cfa2f4cfd" /><Relationship Type="http://schemas.openxmlformats.org/officeDocument/2006/relationships/slide" Target="/ppt/slides/slide3.xml" Id="R9979f408a84b4e0c" /><Relationship Type="http://schemas.openxmlformats.org/officeDocument/2006/relationships/slide" Target="/ppt/slides/slide4.xml" Id="Rbd4234a45b8c43a9" /><Relationship Type="http://schemas.openxmlformats.org/officeDocument/2006/relationships/slide" Target="/ppt/slides/slide5.xml" Id="Ra4870382be8a482d" /><Relationship Type="http://schemas.openxmlformats.org/officeDocument/2006/relationships/slide" Target="/ppt/slides/slide6.xml" Id="R5714fa29dfff4c05" /><Relationship Type="http://schemas.openxmlformats.org/officeDocument/2006/relationships/slide" Target="/ppt/slides/slide7.xml" Id="Rd9498470d32f4e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3600167784f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e1ace0f9d47c0" /><Relationship Type="http://schemas.openxmlformats.org/officeDocument/2006/relationships/theme" Target="/ppt/slideMasters/theme/theme1.xml" Id="R8dfa1b7f794c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ee1ace0f9d47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eea0ffd7b40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bba7da6e2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9aae8d7cd46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b4204814e42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23e2b91b342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f443ed2174c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5ae02850b47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HELT MENNESKELIG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HELT MENNESKELIG AS ble etablert [år] og holder til i Siggerud.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CATHRINE-L  –  93,8 %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SIAM N RUKSA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SONIKA V R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Cathrine Christiansen, Enebakkveien 619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1404 Siggerud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