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7229d06d5f49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b25c2d3dc448bf"/>
  </p:sldMasterIdLst>
  <p:sldIdLst>
    <p:sldId xmlns:r="http://schemas.openxmlformats.org/officeDocument/2006/relationships" id="256" r:id="R7a591f67e748405f"/>
    <p:sldId xmlns:r="http://schemas.openxmlformats.org/officeDocument/2006/relationships" id="257" r:id="R78d6544f799a4014"/>
    <p:sldId xmlns:r="http://schemas.openxmlformats.org/officeDocument/2006/relationships" id="258" r:id="R128e8c5027104fb4"/>
    <p:sldId xmlns:r="http://schemas.openxmlformats.org/officeDocument/2006/relationships" id="259" r:id="R803f0cf02dcd474b"/>
    <p:sldId xmlns:r="http://schemas.openxmlformats.org/officeDocument/2006/relationships" id="260" r:id="R4177a4b2fef6498f"/>
    <p:sldId xmlns:r="http://schemas.openxmlformats.org/officeDocument/2006/relationships" id="261" r:id="R18e43f942bd047b4"/>
    <p:sldId xmlns:r="http://schemas.openxmlformats.org/officeDocument/2006/relationships" id="262" r:id="R094d69971acd48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b25c2d3dc448bf" /><Relationship Type="http://schemas.openxmlformats.org/officeDocument/2006/relationships/slide" Target="/ppt/slides/slide1.xml" Id="R7a591f67e748405f" /><Relationship Type="http://schemas.openxmlformats.org/officeDocument/2006/relationships/slide" Target="/ppt/slides/slide2.xml" Id="R78d6544f799a4014" /><Relationship Type="http://schemas.openxmlformats.org/officeDocument/2006/relationships/slide" Target="/ppt/slides/slide3.xml" Id="R128e8c5027104fb4" /><Relationship Type="http://schemas.openxmlformats.org/officeDocument/2006/relationships/slide" Target="/ppt/slides/slide4.xml" Id="R803f0cf02dcd474b" /><Relationship Type="http://schemas.openxmlformats.org/officeDocument/2006/relationships/slide" Target="/ppt/slides/slide5.xml" Id="R4177a4b2fef6498f" /><Relationship Type="http://schemas.openxmlformats.org/officeDocument/2006/relationships/slide" Target="/ppt/slides/slide6.xml" Id="R18e43f942bd047b4" /><Relationship Type="http://schemas.openxmlformats.org/officeDocument/2006/relationships/slide" Target="/ppt/slides/slide7.xml" Id="R094d69971acd48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c48a7b14d144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f4cc459b34e3c" /><Relationship Type="http://schemas.openxmlformats.org/officeDocument/2006/relationships/theme" Target="/ppt/slideMasters/theme/theme1.xml" Id="Rbd67ec9897c44e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df4cc459b34e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3d4f3684748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9722e265148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39f86d1334f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46ab0129b45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dbbff5ef543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981be30f147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e612ead694c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ADMARIN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ADMARIN AS ble etablert [år] og holder til i Kleppstad.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1 002 535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−73 246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591 640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GREEN FOREST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Brennaveien 1170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8313 Kleppstad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930 382 221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ADMARIN AS</a:t>
            </a:r>
          </a:p>
        </p:txBody>
      </p:sp>
    </p:spTree>
  </p:cSld>
  <p:clrMapOvr>
    <a:masterClrMapping xmlns:a="http://schemas.openxmlformats.org/drawingml/2006/main"/>
  </p:clrMapOvr>
</p:sld>
</file>