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6bd7412b7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c3566b7534ace"/>
  </p:sldMasterIdLst>
  <p:sldIdLst>
    <p:sldId xmlns:r="http://schemas.openxmlformats.org/officeDocument/2006/relationships" id="256" r:id="Ra2e9d8ac86bc4be6"/>
    <p:sldId xmlns:r="http://schemas.openxmlformats.org/officeDocument/2006/relationships" id="257" r:id="Rdaef668a28324307"/>
    <p:sldId xmlns:r="http://schemas.openxmlformats.org/officeDocument/2006/relationships" id="258" r:id="R7270142c2c394c4f"/>
    <p:sldId xmlns:r="http://schemas.openxmlformats.org/officeDocument/2006/relationships" id="259" r:id="R6dc70c9af58d47a5"/>
    <p:sldId xmlns:r="http://schemas.openxmlformats.org/officeDocument/2006/relationships" id="260" r:id="R759d9fbb390f4958"/>
    <p:sldId xmlns:r="http://schemas.openxmlformats.org/officeDocument/2006/relationships" id="261" r:id="Rfe08f219585c4492"/>
    <p:sldId xmlns:r="http://schemas.openxmlformats.org/officeDocument/2006/relationships" id="262" r:id="Rc93a5ac3f31e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c3566b7534ace" /><Relationship Type="http://schemas.openxmlformats.org/officeDocument/2006/relationships/slide" Target="/ppt/slides/slide1.xml" Id="Ra2e9d8ac86bc4be6" /><Relationship Type="http://schemas.openxmlformats.org/officeDocument/2006/relationships/slide" Target="/ppt/slides/slide2.xml" Id="Rdaef668a28324307" /><Relationship Type="http://schemas.openxmlformats.org/officeDocument/2006/relationships/slide" Target="/ppt/slides/slide3.xml" Id="R7270142c2c394c4f" /><Relationship Type="http://schemas.openxmlformats.org/officeDocument/2006/relationships/slide" Target="/ppt/slides/slide4.xml" Id="R6dc70c9af58d47a5" /><Relationship Type="http://schemas.openxmlformats.org/officeDocument/2006/relationships/slide" Target="/ppt/slides/slide5.xml" Id="R759d9fbb390f4958" /><Relationship Type="http://schemas.openxmlformats.org/officeDocument/2006/relationships/slide" Target="/ppt/slides/slide6.xml" Id="Rfe08f219585c4492" /><Relationship Type="http://schemas.openxmlformats.org/officeDocument/2006/relationships/slide" Target="/ppt/slides/slide7.xml" Id="Rc93a5ac3f31e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d9c84448a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7a02993f416c" /><Relationship Type="http://schemas.openxmlformats.org/officeDocument/2006/relationships/theme" Target="/ppt/slideMasters/theme/theme1.xml" Id="R54b528d8c80e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b7a02993f41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600e91cb3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987905831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76fbb0008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cc6b92bf342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d81aac620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b0eeaabf6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aa5c1dbe8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FLUX COLLECTIVE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FLUX COLLECTIVE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OTTERSBO HOLDING &amp; INVEST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ANDREA EMILIE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Vækerøveien 132R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FLUX COLLECTIVE AS</a:t>
            </a:r>
          </a:p>
        </p:txBody>
      </p:sp>
    </p:spTree>
  </p:cSld>
  <p:clrMapOvr>
    <a:masterClrMapping xmlns:a="http://schemas.openxmlformats.org/drawingml/2006/main"/>
  </p:clrMapOvr>
</p:sld>
</file>