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457eea1e4947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70575222c04807"/>
  </p:sldMasterIdLst>
  <p:sldIdLst>
    <p:sldId xmlns:r="http://schemas.openxmlformats.org/officeDocument/2006/relationships" id="256" r:id="R228b1ac203d74de1"/>
    <p:sldId xmlns:r="http://schemas.openxmlformats.org/officeDocument/2006/relationships" id="257" r:id="R662cb974286342bf"/>
    <p:sldId xmlns:r="http://schemas.openxmlformats.org/officeDocument/2006/relationships" id="258" r:id="R0abd8bcdc64b4024"/>
    <p:sldId xmlns:r="http://schemas.openxmlformats.org/officeDocument/2006/relationships" id="259" r:id="Ra95c0e37fafd4c00"/>
    <p:sldId xmlns:r="http://schemas.openxmlformats.org/officeDocument/2006/relationships" id="260" r:id="R03ee2119b8084f77"/>
    <p:sldId xmlns:r="http://schemas.openxmlformats.org/officeDocument/2006/relationships" id="261" r:id="R191eadefd268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0575222c04807" /><Relationship Type="http://schemas.openxmlformats.org/officeDocument/2006/relationships/slide" Target="/ppt/slides/slide1.xml" Id="R228b1ac203d74de1" /><Relationship Type="http://schemas.openxmlformats.org/officeDocument/2006/relationships/slide" Target="/ppt/slides/slide2.xml" Id="R662cb974286342bf" /><Relationship Type="http://schemas.openxmlformats.org/officeDocument/2006/relationships/slide" Target="/ppt/slides/slide3.xml" Id="R0abd8bcdc64b4024" /><Relationship Type="http://schemas.openxmlformats.org/officeDocument/2006/relationships/slide" Target="/ppt/slides/slide4.xml" Id="Ra95c0e37fafd4c00" /><Relationship Type="http://schemas.openxmlformats.org/officeDocument/2006/relationships/slide" Target="/ppt/slides/slide5.xml" Id="R03ee2119b8084f77" /><Relationship Type="http://schemas.openxmlformats.org/officeDocument/2006/relationships/slide" Target="/ppt/slides/slide6.xml" Id="R191eadefd268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b548fa61c4d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0b11b780c4ccc" /><Relationship Type="http://schemas.openxmlformats.org/officeDocument/2006/relationships/theme" Target="/ppt/slideMasters/theme/theme1.xml" Id="R3d47161e6d6543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70b11b780c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76676400941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f84a552354c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8bee979584d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198696dfd45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dfcf7b839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4f735099c48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