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904c439b3684c9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48ce3be4ca94cac"/>
  </p:sldMasterIdLst>
  <p:sldIdLst>
    <p:sldId xmlns:r="http://schemas.openxmlformats.org/officeDocument/2006/relationships" id="256" r:id="Rfdb022643cd34409"/>
    <p:sldId xmlns:r="http://schemas.openxmlformats.org/officeDocument/2006/relationships" id="257" r:id="Rdb448298f93c40f5"/>
    <p:sldId xmlns:r="http://schemas.openxmlformats.org/officeDocument/2006/relationships" id="258" r:id="R1e2c96133de94232"/>
    <p:sldId xmlns:r="http://schemas.openxmlformats.org/officeDocument/2006/relationships" id="259" r:id="R1407fc9639ab4a4d"/>
    <p:sldId xmlns:r="http://schemas.openxmlformats.org/officeDocument/2006/relationships" id="260" r:id="R15ae0d409a2940d3"/>
    <p:sldId xmlns:r="http://schemas.openxmlformats.org/officeDocument/2006/relationships" id="261" r:id="Rc2d4e7952a054748"/>
    <p:sldId xmlns:r="http://schemas.openxmlformats.org/officeDocument/2006/relationships" id="262" r:id="Rc75a30db603c47f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48ce3be4ca94cac" /><Relationship Type="http://schemas.openxmlformats.org/officeDocument/2006/relationships/slide" Target="/ppt/slides/slide1.xml" Id="Rfdb022643cd34409" /><Relationship Type="http://schemas.openxmlformats.org/officeDocument/2006/relationships/slide" Target="/ppt/slides/slide2.xml" Id="Rdb448298f93c40f5" /><Relationship Type="http://schemas.openxmlformats.org/officeDocument/2006/relationships/slide" Target="/ppt/slides/slide3.xml" Id="R1e2c96133de94232" /><Relationship Type="http://schemas.openxmlformats.org/officeDocument/2006/relationships/slide" Target="/ppt/slides/slide4.xml" Id="R1407fc9639ab4a4d" /><Relationship Type="http://schemas.openxmlformats.org/officeDocument/2006/relationships/slide" Target="/ppt/slides/slide5.xml" Id="R15ae0d409a2940d3" /><Relationship Type="http://schemas.openxmlformats.org/officeDocument/2006/relationships/slide" Target="/ppt/slides/slide6.xml" Id="Rc2d4e7952a054748" /><Relationship Type="http://schemas.openxmlformats.org/officeDocument/2006/relationships/slide" Target="/ppt/slides/slide7.xml" Id="Rc75a30db603c47f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1446e5643aa40c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72d44e80ca4c52" /><Relationship Type="http://schemas.openxmlformats.org/officeDocument/2006/relationships/theme" Target="/ppt/slideMasters/theme/theme1.xml" Id="R4e2d82faf05b479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172d44e80ca4c5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cb8181e1674b4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0911b8cd23497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7b2c3bd205422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8eb328b27f41e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23c08588ba408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20a193129d4b1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8b57e03f204fa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JAKMO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JAKMO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JAKMO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JAKMO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JAKMO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JAKMO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−36 774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364 935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10 257 542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10 617 002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JAKMO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 JAKOB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JAKMO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Baneveien 35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5010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930 386 901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JAKMO AS</a:t>
            </a:r>
          </a:p>
        </p:txBody>
      </p:sp>
    </p:spTree>
  </p:cSld>
  <p:clrMapOvr>
    <a:masterClrMapping xmlns:a="http://schemas.openxmlformats.org/drawingml/2006/main"/>
  </p:clrMapOvr>
</p:sld>
</file>