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db4e102dc147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c705503cf54c0a"/>
  </p:sldMasterIdLst>
  <p:sldIdLst>
    <p:sldId xmlns:r="http://schemas.openxmlformats.org/officeDocument/2006/relationships" id="256" r:id="R2c058d48304a46b4"/>
    <p:sldId xmlns:r="http://schemas.openxmlformats.org/officeDocument/2006/relationships" id="257" r:id="R28f0260bf4534e7a"/>
    <p:sldId xmlns:r="http://schemas.openxmlformats.org/officeDocument/2006/relationships" id="258" r:id="R30e535ce81ea477d"/>
    <p:sldId xmlns:r="http://schemas.openxmlformats.org/officeDocument/2006/relationships" id="259" r:id="R06a995caee79401d"/>
    <p:sldId xmlns:r="http://schemas.openxmlformats.org/officeDocument/2006/relationships" id="260" r:id="Rfa03edef82a34d08"/>
    <p:sldId xmlns:r="http://schemas.openxmlformats.org/officeDocument/2006/relationships" id="261" r:id="Rb467d960eb0e4593"/>
    <p:sldId xmlns:r="http://schemas.openxmlformats.org/officeDocument/2006/relationships" id="262" r:id="Rff271d0798b246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c705503cf54c0a" /><Relationship Type="http://schemas.openxmlformats.org/officeDocument/2006/relationships/slide" Target="/ppt/slides/slide1.xml" Id="R2c058d48304a46b4" /><Relationship Type="http://schemas.openxmlformats.org/officeDocument/2006/relationships/slide" Target="/ppt/slides/slide2.xml" Id="R28f0260bf4534e7a" /><Relationship Type="http://schemas.openxmlformats.org/officeDocument/2006/relationships/slide" Target="/ppt/slides/slide3.xml" Id="R30e535ce81ea477d" /><Relationship Type="http://schemas.openxmlformats.org/officeDocument/2006/relationships/slide" Target="/ppt/slides/slide4.xml" Id="R06a995caee79401d" /><Relationship Type="http://schemas.openxmlformats.org/officeDocument/2006/relationships/slide" Target="/ppt/slides/slide5.xml" Id="Rfa03edef82a34d08" /><Relationship Type="http://schemas.openxmlformats.org/officeDocument/2006/relationships/slide" Target="/ppt/slides/slide6.xml" Id="Rb467d960eb0e4593" /><Relationship Type="http://schemas.openxmlformats.org/officeDocument/2006/relationships/slide" Target="/ppt/slides/slide7.xml" Id="Rff271d0798b246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c8360ec5e24d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ae608eb86440d" /><Relationship Type="http://schemas.openxmlformats.org/officeDocument/2006/relationships/theme" Target="/ppt/slideMasters/theme/theme1.xml" Id="Rdf8140cdcec14c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5ae608eb8644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a35594f464a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f890414104b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72cbc99894a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c5a3d669d4b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6f5f0fd194b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92202b2744b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82f3eadb042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FURUHAUG 382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FURUHAUG 382 AS ble etablert [år] og holder til i Færvik.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1 228 058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11 327 734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11 728 690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SMEDAL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Revesandveien 382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4818 Færvik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930 390 739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