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e72956bbfb46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50cd7bd34e4289"/>
  </p:sldMasterIdLst>
  <p:sldIdLst>
    <p:sldId xmlns:r="http://schemas.openxmlformats.org/officeDocument/2006/relationships" id="256" r:id="R2478e787eb5f41fd"/>
    <p:sldId xmlns:r="http://schemas.openxmlformats.org/officeDocument/2006/relationships" id="257" r:id="R936255e760664b82"/>
    <p:sldId xmlns:r="http://schemas.openxmlformats.org/officeDocument/2006/relationships" id="258" r:id="Rc0270bb80f934572"/>
    <p:sldId xmlns:r="http://schemas.openxmlformats.org/officeDocument/2006/relationships" id="259" r:id="R218740c692da451c"/>
    <p:sldId xmlns:r="http://schemas.openxmlformats.org/officeDocument/2006/relationships" id="260" r:id="R1a7b4d6bf84148f7"/>
    <p:sldId xmlns:r="http://schemas.openxmlformats.org/officeDocument/2006/relationships" id="261" r:id="Ra4eb401913ab4035"/>
    <p:sldId xmlns:r="http://schemas.openxmlformats.org/officeDocument/2006/relationships" id="262" r:id="Rdccdc27e701d4c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0cd7bd34e4289" /><Relationship Type="http://schemas.openxmlformats.org/officeDocument/2006/relationships/slide" Target="/ppt/slides/slide1.xml" Id="R2478e787eb5f41fd" /><Relationship Type="http://schemas.openxmlformats.org/officeDocument/2006/relationships/slide" Target="/ppt/slides/slide2.xml" Id="R936255e760664b82" /><Relationship Type="http://schemas.openxmlformats.org/officeDocument/2006/relationships/slide" Target="/ppt/slides/slide3.xml" Id="Rc0270bb80f934572" /><Relationship Type="http://schemas.openxmlformats.org/officeDocument/2006/relationships/slide" Target="/ppt/slides/slide4.xml" Id="R218740c692da451c" /><Relationship Type="http://schemas.openxmlformats.org/officeDocument/2006/relationships/slide" Target="/ppt/slides/slide5.xml" Id="R1a7b4d6bf84148f7" /><Relationship Type="http://schemas.openxmlformats.org/officeDocument/2006/relationships/slide" Target="/ppt/slides/slide6.xml" Id="Ra4eb401913ab4035" /><Relationship Type="http://schemas.openxmlformats.org/officeDocument/2006/relationships/slide" Target="/ppt/slides/slide7.xml" Id="Rdccdc27e701d4c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21b57b1cf48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ab0e4f8814622" /><Relationship Type="http://schemas.openxmlformats.org/officeDocument/2006/relationships/theme" Target="/ppt/slideMasters/theme/theme1.xml" Id="R1874f33c0c1b49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2ab0e4f88146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aaaf68a4440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80386632844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96f7ed1884e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7a6b9cb2c4e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4a6f33bee45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2f7f82fe44e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534bd44874b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CESKA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CESKA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CESKA INVEST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CESKA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CESKA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CESKA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421 310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2 905 948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3 360 384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CESKA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SKAARUD FRANK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CESKA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Frank Henning Skaarud, Hofsfossveien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930 391 123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CESKA INVEST AS</a:t>
            </a:r>
          </a:p>
        </p:txBody>
      </p:sp>
    </p:spTree>
  </p:cSld>
  <p:clrMapOvr>
    <a:masterClrMapping xmlns:a="http://schemas.openxmlformats.org/drawingml/2006/main"/>
  </p:clrMapOvr>
</p:sld>
</file>