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8f64ca8621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e185249ea749b7"/>
  </p:sldMasterIdLst>
  <p:sldIdLst>
    <p:sldId xmlns:r="http://schemas.openxmlformats.org/officeDocument/2006/relationships" id="256" r:id="R697e5dc3f2204f31"/>
    <p:sldId xmlns:r="http://schemas.openxmlformats.org/officeDocument/2006/relationships" id="257" r:id="R00ff35955f454911"/>
    <p:sldId xmlns:r="http://schemas.openxmlformats.org/officeDocument/2006/relationships" id="258" r:id="R08caed4ae4904ee9"/>
    <p:sldId xmlns:r="http://schemas.openxmlformats.org/officeDocument/2006/relationships" id="259" r:id="R4a57e1f8c6ee4995"/>
    <p:sldId xmlns:r="http://schemas.openxmlformats.org/officeDocument/2006/relationships" id="260" r:id="R38f9d2b0397045f7"/>
    <p:sldId xmlns:r="http://schemas.openxmlformats.org/officeDocument/2006/relationships" id="261" r:id="R853006ac1efd438a"/>
    <p:sldId xmlns:r="http://schemas.openxmlformats.org/officeDocument/2006/relationships" id="262" r:id="Rdc2a0f4e247745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185249ea749b7" /><Relationship Type="http://schemas.openxmlformats.org/officeDocument/2006/relationships/slide" Target="/ppt/slides/slide1.xml" Id="R697e5dc3f2204f31" /><Relationship Type="http://schemas.openxmlformats.org/officeDocument/2006/relationships/slide" Target="/ppt/slides/slide2.xml" Id="R00ff35955f454911" /><Relationship Type="http://schemas.openxmlformats.org/officeDocument/2006/relationships/slide" Target="/ppt/slides/slide3.xml" Id="R08caed4ae4904ee9" /><Relationship Type="http://schemas.openxmlformats.org/officeDocument/2006/relationships/slide" Target="/ppt/slides/slide4.xml" Id="R4a57e1f8c6ee4995" /><Relationship Type="http://schemas.openxmlformats.org/officeDocument/2006/relationships/slide" Target="/ppt/slides/slide5.xml" Id="R38f9d2b0397045f7" /><Relationship Type="http://schemas.openxmlformats.org/officeDocument/2006/relationships/slide" Target="/ppt/slides/slide6.xml" Id="R853006ac1efd438a" /><Relationship Type="http://schemas.openxmlformats.org/officeDocument/2006/relationships/slide" Target="/ppt/slides/slide7.xml" Id="Rdc2a0f4e247745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b1acbfa0044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6c34412924117" /><Relationship Type="http://schemas.openxmlformats.org/officeDocument/2006/relationships/theme" Target="/ppt/slideMasters/theme/theme1.xml" Id="R478584e07869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d6c344129241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4c2324da74f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fc71b776c45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3c5d35fea4c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a71bc7d6a42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eeed2f5d245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024a9569840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cf4d8f86a4b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 &amp; LUNDAL REVISJONSSELSKAP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930 443 069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