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9f1b87354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12e8b3dda4abf"/>
  </p:sldMasterIdLst>
  <p:sldIdLst>
    <p:sldId xmlns:r="http://schemas.openxmlformats.org/officeDocument/2006/relationships" id="256" r:id="R9e3c3f05b767457e"/>
    <p:sldId xmlns:r="http://schemas.openxmlformats.org/officeDocument/2006/relationships" id="257" r:id="R031704c13e7f4e96"/>
    <p:sldId xmlns:r="http://schemas.openxmlformats.org/officeDocument/2006/relationships" id="258" r:id="R3c9457007bab4791"/>
    <p:sldId xmlns:r="http://schemas.openxmlformats.org/officeDocument/2006/relationships" id="259" r:id="R44cc262cadb6445b"/>
    <p:sldId xmlns:r="http://schemas.openxmlformats.org/officeDocument/2006/relationships" id="260" r:id="Rb7fde7601d3742dc"/>
    <p:sldId xmlns:r="http://schemas.openxmlformats.org/officeDocument/2006/relationships" id="261" r:id="R36dab2b2a311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12e8b3dda4abf" /><Relationship Type="http://schemas.openxmlformats.org/officeDocument/2006/relationships/slide" Target="/ppt/slides/slide1.xml" Id="R9e3c3f05b767457e" /><Relationship Type="http://schemas.openxmlformats.org/officeDocument/2006/relationships/slide" Target="/ppt/slides/slide2.xml" Id="R031704c13e7f4e96" /><Relationship Type="http://schemas.openxmlformats.org/officeDocument/2006/relationships/slide" Target="/ppt/slides/slide3.xml" Id="R3c9457007bab4791" /><Relationship Type="http://schemas.openxmlformats.org/officeDocument/2006/relationships/slide" Target="/ppt/slides/slide4.xml" Id="R44cc262cadb6445b" /><Relationship Type="http://schemas.openxmlformats.org/officeDocument/2006/relationships/slide" Target="/ppt/slides/slide5.xml" Id="Rb7fde7601d3742dc" /><Relationship Type="http://schemas.openxmlformats.org/officeDocument/2006/relationships/slide" Target="/ppt/slides/slide6.xml" Id="R36dab2b2a311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44424c697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391944423496f" /><Relationship Type="http://schemas.openxmlformats.org/officeDocument/2006/relationships/theme" Target="/ppt/slideMasters/theme/theme1.xml" Id="R32618591e8eb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391944423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7b05ed17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a956767f9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b2470fbc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02f29b9d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31994704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7e51c6eb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