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d79f6ebd03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d79714d6f74430"/>
  </p:sldMasterIdLst>
  <p:sldIdLst>
    <p:sldId xmlns:r="http://schemas.openxmlformats.org/officeDocument/2006/relationships" id="256" r:id="R60ac069cfba547b7"/>
    <p:sldId xmlns:r="http://schemas.openxmlformats.org/officeDocument/2006/relationships" id="257" r:id="Rebcb647b6e7e492b"/>
    <p:sldId xmlns:r="http://schemas.openxmlformats.org/officeDocument/2006/relationships" id="258" r:id="R274e0db20abe41f5"/>
    <p:sldId xmlns:r="http://schemas.openxmlformats.org/officeDocument/2006/relationships" id="259" r:id="Rf41b559bcd554f4b"/>
    <p:sldId xmlns:r="http://schemas.openxmlformats.org/officeDocument/2006/relationships" id="260" r:id="Rbf1fcc5744f44343"/>
    <p:sldId xmlns:r="http://schemas.openxmlformats.org/officeDocument/2006/relationships" id="261" r:id="R52ee2c2ee3d64036"/>
    <p:sldId xmlns:r="http://schemas.openxmlformats.org/officeDocument/2006/relationships" id="262" r:id="R4864dece3e654a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d79714d6f74430" /><Relationship Type="http://schemas.openxmlformats.org/officeDocument/2006/relationships/slide" Target="/ppt/slides/slide1.xml" Id="R60ac069cfba547b7" /><Relationship Type="http://schemas.openxmlformats.org/officeDocument/2006/relationships/slide" Target="/ppt/slides/slide2.xml" Id="Rebcb647b6e7e492b" /><Relationship Type="http://schemas.openxmlformats.org/officeDocument/2006/relationships/slide" Target="/ppt/slides/slide3.xml" Id="R274e0db20abe41f5" /><Relationship Type="http://schemas.openxmlformats.org/officeDocument/2006/relationships/slide" Target="/ppt/slides/slide4.xml" Id="Rf41b559bcd554f4b" /><Relationship Type="http://schemas.openxmlformats.org/officeDocument/2006/relationships/slide" Target="/ppt/slides/slide5.xml" Id="Rbf1fcc5744f44343" /><Relationship Type="http://schemas.openxmlformats.org/officeDocument/2006/relationships/slide" Target="/ppt/slides/slide6.xml" Id="R52ee2c2ee3d64036" /><Relationship Type="http://schemas.openxmlformats.org/officeDocument/2006/relationships/slide" Target="/ppt/slides/slide7.xml" Id="R4864dece3e654a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1ec7d45a1c4b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ec02426574076" /><Relationship Type="http://schemas.openxmlformats.org/officeDocument/2006/relationships/theme" Target="/ppt/slideMasters/theme/theme1.xml" Id="R575af2b6650b47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eec024265740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75e918b664a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199cb67d341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1b54346ed41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8ceacaa34c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1a2d1150c42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0c87c77ac49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eeccb1cc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