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4f9fa6892047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5cf59f274448e9"/>
  </p:sldMasterIdLst>
  <p:sldIdLst>
    <p:sldId xmlns:r="http://schemas.openxmlformats.org/officeDocument/2006/relationships" id="256" r:id="R9d172aae6db941ae"/>
    <p:sldId xmlns:r="http://schemas.openxmlformats.org/officeDocument/2006/relationships" id="257" r:id="Re94d2a3786094ec2"/>
    <p:sldId xmlns:r="http://schemas.openxmlformats.org/officeDocument/2006/relationships" id="258" r:id="Ra125d2d3295c42d4"/>
    <p:sldId xmlns:r="http://schemas.openxmlformats.org/officeDocument/2006/relationships" id="259" r:id="R14fba9d245964fec"/>
    <p:sldId xmlns:r="http://schemas.openxmlformats.org/officeDocument/2006/relationships" id="260" r:id="R5af3660ff9754bcc"/>
    <p:sldId xmlns:r="http://schemas.openxmlformats.org/officeDocument/2006/relationships" id="261" r:id="R81f9abc8a70a4dd7"/>
    <p:sldId xmlns:r="http://schemas.openxmlformats.org/officeDocument/2006/relationships" id="262" r:id="R04be4a647ee847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cf59f274448e9" /><Relationship Type="http://schemas.openxmlformats.org/officeDocument/2006/relationships/slide" Target="/ppt/slides/slide1.xml" Id="R9d172aae6db941ae" /><Relationship Type="http://schemas.openxmlformats.org/officeDocument/2006/relationships/slide" Target="/ppt/slides/slide2.xml" Id="Re94d2a3786094ec2" /><Relationship Type="http://schemas.openxmlformats.org/officeDocument/2006/relationships/slide" Target="/ppt/slides/slide3.xml" Id="Ra125d2d3295c42d4" /><Relationship Type="http://schemas.openxmlformats.org/officeDocument/2006/relationships/slide" Target="/ppt/slides/slide4.xml" Id="R14fba9d245964fec" /><Relationship Type="http://schemas.openxmlformats.org/officeDocument/2006/relationships/slide" Target="/ppt/slides/slide5.xml" Id="R5af3660ff9754bcc" /><Relationship Type="http://schemas.openxmlformats.org/officeDocument/2006/relationships/slide" Target="/ppt/slides/slide6.xml" Id="R81f9abc8a70a4dd7" /><Relationship Type="http://schemas.openxmlformats.org/officeDocument/2006/relationships/slide" Target="/ppt/slides/slide7.xml" Id="R04be4a647ee847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4a76773004c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48a9316e749c5" /><Relationship Type="http://schemas.openxmlformats.org/officeDocument/2006/relationships/theme" Target="/ppt/slideMasters/theme/theme1.xml" Id="Rbb1cb8f2d78c4c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048a9316e749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d5eeef67648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b49565f7a40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afb7707194e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e454e18b640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27efb540e44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4c48c84ef40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40265e96d47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925 760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1 740 078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AMDAHL ODD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