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783ad94fc40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337edbcb664e4e"/>
  </p:sldMasterIdLst>
  <p:sldIdLst>
    <p:sldId xmlns:r="http://schemas.openxmlformats.org/officeDocument/2006/relationships" id="256" r:id="R5ca8d15ffdbf4337"/>
    <p:sldId xmlns:r="http://schemas.openxmlformats.org/officeDocument/2006/relationships" id="257" r:id="R579282824b7b4f2d"/>
    <p:sldId xmlns:r="http://schemas.openxmlformats.org/officeDocument/2006/relationships" id="258" r:id="Rab1a873215df4102"/>
    <p:sldId xmlns:r="http://schemas.openxmlformats.org/officeDocument/2006/relationships" id="259" r:id="R646e8ab8bca140d9"/>
    <p:sldId xmlns:r="http://schemas.openxmlformats.org/officeDocument/2006/relationships" id="260" r:id="R62016d6afe04442b"/>
    <p:sldId xmlns:r="http://schemas.openxmlformats.org/officeDocument/2006/relationships" id="261" r:id="Rda2b3f130f1740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37edbcb664e4e" /><Relationship Type="http://schemas.openxmlformats.org/officeDocument/2006/relationships/slide" Target="/ppt/slides/slide1.xml" Id="R5ca8d15ffdbf4337" /><Relationship Type="http://schemas.openxmlformats.org/officeDocument/2006/relationships/slide" Target="/ppt/slides/slide2.xml" Id="R579282824b7b4f2d" /><Relationship Type="http://schemas.openxmlformats.org/officeDocument/2006/relationships/slide" Target="/ppt/slides/slide3.xml" Id="Rab1a873215df4102" /><Relationship Type="http://schemas.openxmlformats.org/officeDocument/2006/relationships/slide" Target="/ppt/slides/slide4.xml" Id="R646e8ab8bca140d9" /><Relationship Type="http://schemas.openxmlformats.org/officeDocument/2006/relationships/slide" Target="/ppt/slides/slide5.xml" Id="R62016d6afe04442b" /><Relationship Type="http://schemas.openxmlformats.org/officeDocument/2006/relationships/slide" Target="/ppt/slides/slide6.xml" Id="Rda2b3f130f1740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f3d00fdfb4c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df83b540445af" /><Relationship Type="http://schemas.openxmlformats.org/officeDocument/2006/relationships/theme" Target="/ppt/slideMasters/theme/theme1.xml" Id="Rc4d69173db9741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adf83b540445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cf70590ab4f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367f5a52142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15292e3d7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9d37835884f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b3e4e48024b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d9b883b97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