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8001fc30944d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bdd1a43afc46ad"/>
  </p:sldMasterIdLst>
  <p:sldIdLst>
    <p:sldId xmlns:r="http://schemas.openxmlformats.org/officeDocument/2006/relationships" id="256" r:id="R5f0301ccbad74dbb"/>
    <p:sldId xmlns:r="http://schemas.openxmlformats.org/officeDocument/2006/relationships" id="257" r:id="R4439bd5c97e34959"/>
    <p:sldId xmlns:r="http://schemas.openxmlformats.org/officeDocument/2006/relationships" id="258" r:id="Rc048d6254bed4f18"/>
    <p:sldId xmlns:r="http://schemas.openxmlformats.org/officeDocument/2006/relationships" id="259" r:id="R175c160e38574cb7"/>
    <p:sldId xmlns:r="http://schemas.openxmlformats.org/officeDocument/2006/relationships" id="260" r:id="R5a788bcbf1a442ac"/>
    <p:sldId xmlns:r="http://schemas.openxmlformats.org/officeDocument/2006/relationships" id="261" r:id="R8fe830c370704cd9"/>
    <p:sldId xmlns:r="http://schemas.openxmlformats.org/officeDocument/2006/relationships" id="262" r:id="Re00a78571ed945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bdd1a43afc46ad" /><Relationship Type="http://schemas.openxmlformats.org/officeDocument/2006/relationships/slide" Target="/ppt/slides/slide1.xml" Id="R5f0301ccbad74dbb" /><Relationship Type="http://schemas.openxmlformats.org/officeDocument/2006/relationships/slide" Target="/ppt/slides/slide2.xml" Id="R4439bd5c97e34959" /><Relationship Type="http://schemas.openxmlformats.org/officeDocument/2006/relationships/slide" Target="/ppt/slides/slide3.xml" Id="Rc048d6254bed4f18" /><Relationship Type="http://schemas.openxmlformats.org/officeDocument/2006/relationships/slide" Target="/ppt/slides/slide4.xml" Id="R175c160e38574cb7" /><Relationship Type="http://schemas.openxmlformats.org/officeDocument/2006/relationships/slide" Target="/ppt/slides/slide5.xml" Id="R5a788bcbf1a442ac" /><Relationship Type="http://schemas.openxmlformats.org/officeDocument/2006/relationships/slide" Target="/ppt/slides/slide6.xml" Id="R8fe830c370704cd9" /><Relationship Type="http://schemas.openxmlformats.org/officeDocument/2006/relationships/slide" Target="/ppt/slides/slide7.xml" Id="Re00a78571ed945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ce9b6e73984a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ad42476ca4435" /><Relationship Type="http://schemas.openxmlformats.org/officeDocument/2006/relationships/theme" Target="/ppt/slideMasters/theme/theme1.xml" Id="R1eb52206d1df4d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2ad42476ca44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e5addb1c4043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cf353d6aef47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684124a7dd4e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47ec2cb1a242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79121e7e2b47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8a7ec11a084c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ab895a62242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ILRØS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ILRØS HOLDING AS ble etablert [år] og holder til i Namsos.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2 388 021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2 390 473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SØRLI JOAKIM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Lissfjellvegen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7802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930 462 004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