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b2112ddc724b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60df3e37fe4730"/>
  </p:sldMasterIdLst>
  <p:sldIdLst>
    <p:sldId xmlns:r="http://schemas.openxmlformats.org/officeDocument/2006/relationships" id="256" r:id="R29ea6fc930214bc9"/>
    <p:sldId xmlns:r="http://schemas.openxmlformats.org/officeDocument/2006/relationships" id="257" r:id="R462c166c32b4470b"/>
    <p:sldId xmlns:r="http://schemas.openxmlformats.org/officeDocument/2006/relationships" id="258" r:id="R5dc16252af5d4269"/>
    <p:sldId xmlns:r="http://schemas.openxmlformats.org/officeDocument/2006/relationships" id="259" r:id="Re1e88ee02d45441c"/>
    <p:sldId xmlns:r="http://schemas.openxmlformats.org/officeDocument/2006/relationships" id="260" r:id="Rc836017aae0146d0"/>
    <p:sldId xmlns:r="http://schemas.openxmlformats.org/officeDocument/2006/relationships" id="261" r:id="R4a26e3af5b1344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0df3e37fe4730" /><Relationship Type="http://schemas.openxmlformats.org/officeDocument/2006/relationships/slide" Target="/ppt/slides/slide1.xml" Id="R29ea6fc930214bc9" /><Relationship Type="http://schemas.openxmlformats.org/officeDocument/2006/relationships/slide" Target="/ppt/slides/slide2.xml" Id="R462c166c32b4470b" /><Relationship Type="http://schemas.openxmlformats.org/officeDocument/2006/relationships/slide" Target="/ppt/slides/slide3.xml" Id="R5dc16252af5d4269" /><Relationship Type="http://schemas.openxmlformats.org/officeDocument/2006/relationships/slide" Target="/ppt/slides/slide4.xml" Id="Re1e88ee02d45441c" /><Relationship Type="http://schemas.openxmlformats.org/officeDocument/2006/relationships/slide" Target="/ppt/slides/slide5.xml" Id="Rc836017aae0146d0" /><Relationship Type="http://schemas.openxmlformats.org/officeDocument/2006/relationships/slide" Target="/ppt/slides/slide6.xml" Id="R4a26e3af5b1344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e71f1617a43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701c50d6d47e3" /><Relationship Type="http://schemas.openxmlformats.org/officeDocument/2006/relationships/theme" Target="/ppt/slideMasters/theme/theme1.xml" Id="R67c4e866c6e742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4701c50d6d47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44d2167ad48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17f02f3454b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f4df9ad8a40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ed5698ef242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76d5de54549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b933c9d1f46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