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06fd38989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c12a2e6174b1d"/>
  </p:sldMasterIdLst>
  <p:sldIdLst>
    <p:sldId xmlns:r="http://schemas.openxmlformats.org/officeDocument/2006/relationships" id="256" r:id="R453bbe4e60934acf"/>
    <p:sldId xmlns:r="http://schemas.openxmlformats.org/officeDocument/2006/relationships" id="257" r:id="R7c986c701f7c4233"/>
    <p:sldId xmlns:r="http://schemas.openxmlformats.org/officeDocument/2006/relationships" id="258" r:id="R5faff6b17153462f"/>
    <p:sldId xmlns:r="http://schemas.openxmlformats.org/officeDocument/2006/relationships" id="259" r:id="R94e7034b479f4b95"/>
    <p:sldId xmlns:r="http://schemas.openxmlformats.org/officeDocument/2006/relationships" id="260" r:id="R92dd3bb28e5e4ef0"/>
    <p:sldId xmlns:r="http://schemas.openxmlformats.org/officeDocument/2006/relationships" id="261" r:id="Rc375b850ca7b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c12a2e6174b1d" /><Relationship Type="http://schemas.openxmlformats.org/officeDocument/2006/relationships/slide" Target="/ppt/slides/slide1.xml" Id="R453bbe4e60934acf" /><Relationship Type="http://schemas.openxmlformats.org/officeDocument/2006/relationships/slide" Target="/ppt/slides/slide2.xml" Id="R7c986c701f7c4233" /><Relationship Type="http://schemas.openxmlformats.org/officeDocument/2006/relationships/slide" Target="/ppt/slides/slide3.xml" Id="R5faff6b17153462f" /><Relationship Type="http://schemas.openxmlformats.org/officeDocument/2006/relationships/slide" Target="/ppt/slides/slide4.xml" Id="R94e7034b479f4b95" /><Relationship Type="http://schemas.openxmlformats.org/officeDocument/2006/relationships/slide" Target="/ppt/slides/slide5.xml" Id="R92dd3bb28e5e4ef0" /><Relationship Type="http://schemas.openxmlformats.org/officeDocument/2006/relationships/slide" Target="/ppt/slides/slide6.xml" Id="Rc375b850ca7b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b5a77c73b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620e663c24524" /><Relationship Type="http://schemas.openxmlformats.org/officeDocument/2006/relationships/theme" Target="/ppt/slideMasters/theme/theme1.xml" Id="R18d0a7884bca4e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620e663c245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f8656c82a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6e8e048f245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e830e9a14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977524da346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d7e8bb9842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60abb2f81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