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17f70e0ac49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ffbd604acb439a"/>
  </p:sldMasterIdLst>
  <p:sldIdLst>
    <p:sldId xmlns:r="http://schemas.openxmlformats.org/officeDocument/2006/relationships" id="256" r:id="Re74894a811134453"/>
    <p:sldId xmlns:r="http://schemas.openxmlformats.org/officeDocument/2006/relationships" id="257" r:id="Rc47860ea3df1422d"/>
    <p:sldId xmlns:r="http://schemas.openxmlformats.org/officeDocument/2006/relationships" id="258" r:id="R83e166ec372c4e25"/>
    <p:sldId xmlns:r="http://schemas.openxmlformats.org/officeDocument/2006/relationships" id="259" r:id="R046d2367d64c4bc3"/>
    <p:sldId xmlns:r="http://schemas.openxmlformats.org/officeDocument/2006/relationships" id="260" r:id="R3e984196c4d94318"/>
    <p:sldId xmlns:r="http://schemas.openxmlformats.org/officeDocument/2006/relationships" id="261" r:id="R9fbc7eb8e2394155"/>
    <p:sldId xmlns:r="http://schemas.openxmlformats.org/officeDocument/2006/relationships" id="262" r:id="Rab26e3e3d4b24d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ffbd604acb439a" /><Relationship Type="http://schemas.openxmlformats.org/officeDocument/2006/relationships/slide" Target="/ppt/slides/slide1.xml" Id="Re74894a811134453" /><Relationship Type="http://schemas.openxmlformats.org/officeDocument/2006/relationships/slide" Target="/ppt/slides/slide2.xml" Id="Rc47860ea3df1422d" /><Relationship Type="http://schemas.openxmlformats.org/officeDocument/2006/relationships/slide" Target="/ppt/slides/slide3.xml" Id="R83e166ec372c4e25" /><Relationship Type="http://schemas.openxmlformats.org/officeDocument/2006/relationships/slide" Target="/ppt/slides/slide4.xml" Id="R046d2367d64c4bc3" /><Relationship Type="http://schemas.openxmlformats.org/officeDocument/2006/relationships/slide" Target="/ppt/slides/slide5.xml" Id="R3e984196c4d94318" /><Relationship Type="http://schemas.openxmlformats.org/officeDocument/2006/relationships/slide" Target="/ppt/slides/slide6.xml" Id="R9fbc7eb8e2394155" /><Relationship Type="http://schemas.openxmlformats.org/officeDocument/2006/relationships/slide" Target="/ppt/slides/slide7.xml" Id="Rab26e3e3d4b24d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d07177c094c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09f25cb554b84" /><Relationship Type="http://schemas.openxmlformats.org/officeDocument/2006/relationships/theme" Target="/ppt/slideMasters/theme/theme1.xml" Id="R347e34b4e121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009f25cb554b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908ff9ae5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c4e358e7e4c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7d00f638c4f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19a1ec3e64b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51f800f87d48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ba25a7baa4b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5789f7a564e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CATENA INVEST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813 044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20 058 773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20 085 929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TORE BREIVIK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