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c69d3ad4921467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d69346ce2d9641a6"/>
  </p:sldMasterIdLst>
  <p:sldIdLst>
    <p:sldId xmlns:r="http://schemas.openxmlformats.org/officeDocument/2006/relationships" id="256" r:id="R5dea89132e694588"/>
    <p:sldId xmlns:r="http://schemas.openxmlformats.org/officeDocument/2006/relationships" id="257" r:id="Rf882467904a64ac0"/>
    <p:sldId xmlns:r="http://schemas.openxmlformats.org/officeDocument/2006/relationships" id="258" r:id="Rc97373e70be44616"/>
    <p:sldId xmlns:r="http://schemas.openxmlformats.org/officeDocument/2006/relationships" id="259" r:id="R8f110aaebaa14ed9"/>
    <p:sldId xmlns:r="http://schemas.openxmlformats.org/officeDocument/2006/relationships" id="260" r:id="R017c2fd90cc846e7"/>
    <p:sldId xmlns:r="http://schemas.openxmlformats.org/officeDocument/2006/relationships" id="261" r:id="R8e5d332baa01448c"/>
    <p:sldId xmlns:r="http://schemas.openxmlformats.org/officeDocument/2006/relationships" id="262" r:id="Rf126e6acc935408c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d69346ce2d9641a6" /><Relationship Type="http://schemas.openxmlformats.org/officeDocument/2006/relationships/slide" Target="/ppt/slides/slide1.xml" Id="R5dea89132e694588" /><Relationship Type="http://schemas.openxmlformats.org/officeDocument/2006/relationships/slide" Target="/ppt/slides/slide2.xml" Id="Rf882467904a64ac0" /><Relationship Type="http://schemas.openxmlformats.org/officeDocument/2006/relationships/slide" Target="/ppt/slides/slide3.xml" Id="Rc97373e70be44616" /><Relationship Type="http://schemas.openxmlformats.org/officeDocument/2006/relationships/slide" Target="/ppt/slides/slide4.xml" Id="R8f110aaebaa14ed9" /><Relationship Type="http://schemas.openxmlformats.org/officeDocument/2006/relationships/slide" Target="/ppt/slides/slide5.xml" Id="R017c2fd90cc846e7" /><Relationship Type="http://schemas.openxmlformats.org/officeDocument/2006/relationships/slide" Target="/ppt/slides/slide6.xml" Id="R8e5d332baa01448c" /><Relationship Type="http://schemas.openxmlformats.org/officeDocument/2006/relationships/slide" Target="/ppt/slides/slide7.xml" Id="Rf126e6acc935408c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e25719de64b497a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54368615e084ea2" /><Relationship Type="http://schemas.openxmlformats.org/officeDocument/2006/relationships/theme" Target="/ppt/slideMasters/theme/theme1.xml" Id="R100009ce688f4d1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854368615e084ea2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9203d09ad644c0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1a84fdc583c46c9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ebc6c72f9a54c25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7c25259c0684d66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1babc5f33454ef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bfc6fb343394476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6dac3fe23d94461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CATENA INVEST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CATENA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CATENA INVEST AS ble etablert [år] og holder til i Namsos.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CATENA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CATENA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CATENA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−91 793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813 044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20 058 773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20 085 929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CATENA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BREIVIK ROY TORE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CATENA INVEST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Smevika 3B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7802 Namsos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930 462 012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CATENA INVEST AS</a:t>
            </a:r>
          </a:p>
        </p:txBody>
      </p:sp>
    </p:spTree>
  </p:cSld>
  <p:clrMapOvr>
    <a:masterClrMapping xmlns:a="http://schemas.openxmlformats.org/drawingml/2006/main"/>
  </p:clrMapOvr>
</p:sld>
</file>