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1f31395904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db39d7c9b447fc"/>
  </p:sldMasterIdLst>
  <p:sldIdLst>
    <p:sldId xmlns:r="http://schemas.openxmlformats.org/officeDocument/2006/relationships" id="256" r:id="R1223db1b92a54404"/>
    <p:sldId xmlns:r="http://schemas.openxmlformats.org/officeDocument/2006/relationships" id="257" r:id="Rd955247f98a34daa"/>
    <p:sldId xmlns:r="http://schemas.openxmlformats.org/officeDocument/2006/relationships" id="258" r:id="R53be59e091004ba6"/>
    <p:sldId xmlns:r="http://schemas.openxmlformats.org/officeDocument/2006/relationships" id="259" r:id="R5a8db40c05dd4a4b"/>
    <p:sldId xmlns:r="http://schemas.openxmlformats.org/officeDocument/2006/relationships" id="260" r:id="R7f22ef02cf764636"/>
    <p:sldId xmlns:r="http://schemas.openxmlformats.org/officeDocument/2006/relationships" id="261" r:id="Rfe36f09bf27d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b39d7c9b447fc" /><Relationship Type="http://schemas.openxmlformats.org/officeDocument/2006/relationships/slide" Target="/ppt/slides/slide1.xml" Id="R1223db1b92a54404" /><Relationship Type="http://schemas.openxmlformats.org/officeDocument/2006/relationships/slide" Target="/ppt/slides/slide2.xml" Id="Rd955247f98a34daa" /><Relationship Type="http://schemas.openxmlformats.org/officeDocument/2006/relationships/slide" Target="/ppt/slides/slide3.xml" Id="R53be59e091004ba6" /><Relationship Type="http://schemas.openxmlformats.org/officeDocument/2006/relationships/slide" Target="/ppt/slides/slide4.xml" Id="R5a8db40c05dd4a4b" /><Relationship Type="http://schemas.openxmlformats.org/officeDocument/2006/relationships/slide" Target="/ppt/slides/slide5.xml" Id="R7f22ef02cf764636" /><Relationship Type="http://schemas.openxmlformats.org/officeDocument/2006/relationships/slide" Target="/ppt/slides/slide6.xml" Id="Rfe36f09bf27d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82907a26642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4d50af62c4c02" /><Relationship Type="http://schemas.openxmlformats.org/officeDocument/2006/relationships/theme" Target="/ppt/slideMasters/theme/theme1.xml" Id="R63337315cba941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f4d50af62c4c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c002efa9f4b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fe315ff7140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d44cb2b1f44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71592a1ac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e8713b0a94e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99586735b47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