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b1412eab5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c7d08f58d447c"/>
  </p:sldMasterIdLst>
  <p:sldIdLst>
    <p:sldId xmlns:r="http://schemas.openxmlformats.org/officeDocument/2006/relationships" id="256" r:id="Rc6b31ca6c4494f27"/>
    <p:sldId xmlns:r="http://schemas.openxmlformats.org/officeDocument/2006/relationships" id="257" r:id="Rfaf193960feb4dd3"/>
    <p:sldId xmlns:r="http://schemas.openxmlformats.org/officeDocument/2006/relationships" id="258" r:id="Rb13e1a960d9b4c7f"/>
    <p:sldId xmlns:r="http://schemas.openxmlformats.org/officeDocument/2006/relationships" id="259" r:id="R456c7e5fbf864b82"/>
    <p:sldId xmlns:r="http://schemas.openxmlformats.org/officeDocument/2006/relationships" id="260" r:id="R260e415793244d49"/>
    <p:sldId xmlns:r="http://schemas.openxmlformats.org/officeDocument/2006/relationships" id="261" r:id="Rc90b5fac4245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c7d08f58d447c" /><Relationship Type="http://schemas.openxmlformats.org/officeDocument/2006/relationships/slide" Target="/ppt/slides/slide1.xml" Id="Rc6b31ca6c4494f27" /><Relationship Type="http://schemas.openxmlformats.org/officeDocument/2006/relationships/slide" Target="/ppt/slides/slide2.xml" Id="Rfaf193960feb4dd3" /><Relationship Type="http://schemas.openxmlformats.org/officeDocument/2006/relationships/slide" Target="/ppt/slides/slide3.xml" Id="Rb13e1a960d9b4c7f" /><Relationship Type="http://schemas.openxmlformats.org/officeDocument/2006/relationships/slide" Target="/ppt/slides/slide4.xml" Id="R456c7e5fbf864b82" /><Relationship Type="http://schemas.openxmlformats.org/officeDocument/2006/relationships/slide" Target="/ppt/slides/slide5.xml" Id="R260e415793244d49" /><Relationship Type="http://schemas.openxmlformats.org/officeDocument/2006/relationships/slide" Target="/ppt/slides/slide6.xml" Id="Rc90b5fac4245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fd9372bca44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89a16a05f4a24" /><Relationship Type="http://schemas.openxmlformats.org/officeDocument/2006/relationships/theme" Target="/ppt/slideMasters/theme/theme1.xml" Id="Rd41f1ed6175b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89a16a05f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2314135bd43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14a4efc442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934d22fa6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b1bd04db2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c20215976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a25e476a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