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2959ffce7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6a3cf3cdb41d4"/>
  </p:sldMasterIdLst>
  <p:sldIdLst>
    <p:sldId xmlns:r="http://schemas.openxmlformats.org/officeDocument/2006/relationships" id="256" r:id="R7e7439c8b4d44e25"/>
    <p:sldId xmlns:r="http://schemas.openxmlformats.org/officeDocument/2006/relationships" id="257" r:id="R2642ee98319c4681"/>
    <p:sldId xmlns:r="http://schemas.openxmlformats.org/officeDocument/2006/relationships" id="258" r:id="R83c994d30793455d"/>
    <p:sldId xmlns:r="http://schemas.openxmlformats.org/officeDocument/2006/relationships" id="259" r:id="Rd705fc7d03984658"/>
    <p:sldId xmlns:r="http://schemas.openxmlformats.org/officeDocument/2006/relationships" id="260" r:id="R704cfec3526a4d88"/>
    <p:sldId xmlns:r="http://schemas.openxmlformats.org/officeDocument/2006/relationships" id="261" r:id="R21f024509f554df7"/>
    <p:sldId xmlns:r="http://schemas.openxmlformats.org/officeDocument/2006/relationships" id="262" r:id="R52995b13b048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6a3cf3cdb41d4" /><Relationship Type="http://schemas.openxmlformats.org/officeDocument/2006/relationships/slide" Target="/ppt/slides/slide1.xml" Id="R7e7439c8b4d44e25" /><Relationship Type="http://schemas.openxmlformats.org/officeDocument/2006/relationships/slide" Target="/ppt/slides/slide2.xml" Id="R2642ee98319c4681" /><Relationship Type="http://schemas.openxmlformats.org/officeDocument/2006/relationships/slide" Target="/ppt/slides/slide3.xml" Id="R83c994d30793455d" /><Relationship Type="http://schemas.openxmlformats.org/officeDocument/2006/relationships/slide" Target="/ppt/slides/slide4.xml" Id="Rd705fc7d03984658" /><Relationship Type="http://schemas.openxmlformats.org/officeDocument/2006/relationships/slide" Target="/ppt/slides/slide5.xml" Id="R704cfec3526a4d88" /><Relationship Type="http://schemas.openxmlformats.org/officeDocument/2006/relationships/slide" Target="/ppt/slides/slide6.xml" Id="R21f024509f554df7" /><Relationship Type="http://schemas.openxmlformats.org/officeDocument/2006/relationships/slide" Target="/ppt/slides/slide7.xml" Id="R52995b13b048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3091b26ed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5e005b5648be" /><Relationship Type="http://schemas.openxmlformats.org/officeDocument/2006/relationships/theme" Target="/ppt/slideMasters/theme/theme1.xml" Id="R7e3f709fd10c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95e005b56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4d9f8331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58665425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09d96b2ec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01a2811d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f3f8bd8a8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a25ffe74c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968877adc46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