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7dd66169a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0b7b04b584ca0"/>
  </p:sldMasterIdLst>
  <p:sldIdLst>
    <p:sldId xmlns:r="http://schemas.openxmlformats.org/officeDocument/2006/relationships" id="256" r:id="Re20b8b1fb47a42ad"/>
    <p:sldId xmlns:r="http://schemas.openxmlformats.org/officeDocument/2006/relationships" id="257" r:id="R9069b7c501fc4faa"/>
    <p:sldId xmlns:r="http://schemas.openxmlformats.org/officeDocument/2006/relationships" id="258" r:id="Rcf4fcfda781048fb"/>
    <p:sldId xmlns:r="http://schemas.openxmlformats.org/officeDocument/2006/relationships" id="259" r:id="R579efb3d1f894e41"/>
    <p:sldId xmlns:r="http://schemas.openxmlformats.org/officeDocument/2006/relationships" id="260" r:id="R444bad1fc9064a5c"/>
    <p:sldId xmlns:r="http://schemas.openxmlformats.org/officeDocument/2006/relationships" id="261" r:id="Rcd78f8688f8049ef"/>
    <p:sldId xmlns:r="http://schemas.openxmlformats.org/officeDocument/2006/relationships" id="262" r:id="R90732f7f23d84a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0b7b04b584ca0" /><Relationship Type="http://schemas.openxmlformats.org/officeDocument/2006/relationships/slide" Target="/ppt/slides/slide1.xml" Id="Re20b8b1fb47a42ad" /><Relationship Type="http://schemas.openxmlformats.org/officeDocument/2006/relationships/slide" Target="/ppt/slides/slide2.xml" Id="R9069b7c501fc4faa" /><Relationship Type="http://schemas.openxmlformats.org/officeDocument/2006/relationships/slide" Target="/ppt/slides/slide3.xml" Id="Rcf4fcfda781048fb" /><Relationship Type="http://schemas.openxmlformats.org/officeDocument/2006/relationships/slide" Target="/ppt/slides/slide4.xml" Id="R579efb3d1f894e41" /><Relationship Type="http://schemas.openxmlformats.org/officeDocument/2006/relationships/slide" Target="/ppt/slides/slide5.xml" Id="R444bad1fc9064a5c" /><Relationship Type="http://schemas.openxmlformats.org/officeDocument/2006/relationships/slide" Target="/ppt/slides/slide6.xml" Id="Rcd78f8688f8049ef" /><Relationship Type="http://schemas.openxmlformats.org/officeDocument/2006/relationships/slide" Target="/ppt/slides/slide7.xml" Id="R90732f7f23d84a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280b44500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98ed13a71422d" /><Relationship Type="http://schemas.openxmlformats.org/officeDocument/2006/relationships/theme" Target="/ppt/slideMasters/theme/theme1.xml" Id="Rc0c772ff1bfe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98ed13a7142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37676b749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511e4e08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db379afc2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b0a04f3b0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7b430c59f4b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f2b3523f9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3f350642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