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ab424fd01d4f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c39bbe99da43da"/>
  </p:sldMasterIdLst>
  <p:sldIdLst>
    <p:sldId xmlns:r="http://schemas.openxmlformats.org/officeDocument/2006/relationships" id="256" r:id="R127936b7114a41c1"/>
    <p:sldId xmlns:r="http://schemas.openxmlformats.org/officeDocument/2006/relationships" id="257" r:id="R3cedf498c8a44a95"/>
    <p:sldId xmlns:r="http://schemas.openxmlformats.org/officeDocument/2006/relationships" id="258" r:id="R6f0b113ebeef440f"/>
    <p:sldId xmlns:r="http://schemas.openxmlformats.org/officeDocument/2006/relationships" id="259" r:id="R0760d5119e8145b5"/>
    <p:sldId xmlns:r="http://schemas.openxmlformats.org/officeDocument/2006/relationships" id="260" r:id="Re6fb109434ff440d"/>
    <p:sldId xmlns:r="http://schemas.openxmlformats.org/officeDocument/2006/relationships" id="261" r:id="R64b5eaf1406c4cfa"/>
    <p:sldId xmlns:r="http://schemas.openxmlformats.org/officeDocument/2006/relationships" id="262" r:id="R39a4ac396adf4c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c39bbe99da43da" /><Relationship Type="http://schemas.openxmlformats.org/officeDocument/2006/relationships/slide" Target="/ppt/slides/slide1.xml" Id="R127936b7114a41c1" /><Relationship Type="http://schemas.openxmlformats.org/officeDocument/2006/relationships/slide" Target="/ppt/slides/slide2.xml" Id="R3cedf498c8a44a95" /><Relationship Type="http://schemas.openxmlformats.org/officeDocument/2006/relationships/slide" Target="/ppt/slides/slide3.xml" Id="R6f0b113ebeef440f" /><Relationship Type="http://schemas.openxmlformats.org/officeDocument/2006/relationships/slide" Target="/ppt/slides/slide4.xml" Id="R0760d5119e8145b5" /><Relationship Type="http://schemas.openxmlformats.org/officeDocument/2006/relationships/slide" Target="/ppt/slides/slide5.xml" Id="Re6fb109434ff440d" /><Relationship Type="http://schemas.openxmlformats.org/officeDocument/2006/relationships/slide" Target="/ppt/slides/slide6.xml" Id="R64b5eaf1406c4cfa" /><Relationship Type="http://schemas.openxmlformats.org/officeDocument/2006/relationships/slide" Target="/ppt/slides/slide7.xml" Id="R39a4ac396adf4c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47cbc645c4a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ebbc7cea04b84" /><Relationship Type="http://schemas.openxmlformats.org/officeDocument/2006/relationships/theme" Target="/ppt/slideMasters/theme/theme1.xml" Id="Ra6f2a46cfe1a4c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bebbc7cea04b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937733b3045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4054afc8149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00824b03a49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999bcb00349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b7e81ba1748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abc87dd7744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68833bf2c40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RAVNEBERG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RAVNEBERG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RAVNEBERG JØRGEN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Frognerveien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930 472 921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