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6d11bc1183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34439302ef4bbd"/>
  </p:sldMasterIdLst>
  <p:sldIdLst>
    <p:sldId xmlns:r="http://schemas.openxmlformats.org/officeDocument/2006/relationships" id="256" r:id="R88f31d225dfc42ee"/>
    <p:sldId xmlns:r="http://schemas.openxmlformats.org/officeDocument/2006/relationships" id="257" r:id="R122367849b244d51"/>
    <p:sldId xmlns:r="http://schemas.openxmlformats.org/officeDocument/2006/relationships" id="258" r:id="Rdcaf733a5a134bb6"/>
    <p:sldId xmlns:r="http://schemas.openxmlformats.org/officeDocument/2006/relationships" id="259" r:id="R2724ca86fd5d4c1a"/>
    <p:sldId xmlns:r="http://schemas.openxmlformats.org/officeDocument/2006/relationships" id="260" r:id="R911641fc9d9247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4439302ef4bbd" /><Relationship Type="http://schemas.openxmlformats.org/officeDocument/2006/relationships/slide" Target="/ppt/slides/slide1.xml" Id="R88f31d225dfc42ee" /><Relationship Type="http://schemas.openxmlformats.org/officeDocument/2006/relationships/slide" Target="/ppt/slides/slide2.xml" Id="R122367849b244d51" /><Relationship Type="http://schemas.openxmlformats.org/officeDocument/2006/relationships/slide" Target="/ppt/slides/slide3.xml" Id="Rdcaf733a5a134bb6" /><Relationship Type="http://schemas.openxmlformats.org/officeDocument/2006/relationships/slide" Target="/ppt/slides/slide4.xml" Id="R2724ca86fd5d4c1a" /><Relationship Type="http://schemas.openxmlformats.org/officeDocument/2006/relationships/slide" Target="/ppt/slides/slide5.xml" Id="R911641fc9d9247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09dd68f8d48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285cc42cd4189" /><Relationship Type="http://schemas.openxmlformats.org/officeDocument/2006/relationships/theme" Target="/ppt/slideMasters/theme/theme1.xml" Id="R16d570aace3d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285cc42cd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eec651f4b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3d8e8e088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b1cdd3ce7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af61f055741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21de63326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