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02ab80f75e4f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06f3cb7e644ad1"/>
  </p:sldMasterIdLst>
  <p:sldIdLst>
    <p:sldId xmlns:r="http://schemas.openxmlformats.org/officeDocument/2006/relationships" id="256" r:id="Rb732d0cdcfc74d36"/>
    <p:sldId xmlns:r="http://schemas.openxmlformats.org/officeDocument/2006/relationships" id="257" r:id="Rdae481d905364040"/>
    <p:sldId xmlns:r="http://schemas.openxmlformats.org/officeDocument/2006/relationships" id="258" r:id="Rf661b3c094b44443"/>
    <p:sldId xmlns:r="http://schemas.openxmlformats.org/officeDocument/2006/relationships" id="259" r:id="Rf8d35cd2e76f497e"/>
    <p:sldId xmlns:r="http://schemas.openxmlformats.org/officeDocument/2006/relationships" id="260" r:id="R83f9cc5ddd5a4d2e"/>
    <p:sldId xmlns:r="http://schemas.openxmlformats.org/officeDocument/2006/relationships" id="261" r:id="R47157cd23eac4aa9"/>
    <p:sldId xmlns:r="http://schemas.openxmlformats.org/officeDocument/2006/relationships" id="262" r:id="R91c3b7ecbe774e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06f3cb7e644ad1" /><Relationship Type="http://schemas.openxmlformats.org/officeDocument/2006/relationships/slide" Target="/ppt/slides/slide1.xml" Id="Rb732d0cdcfc74d36" /><Relationship Type="http://schemas.openxmlformats.org/officeDocument/2006/relationships/slide" Target="/ppt/slides/slide2.xml" Id="Rdae481d905364040" /><Relationship Type="http://schemas.openxmlformats.org/officeDocument/2006/relationships/slide" Target="/ppt/slides/slide3.xml" Id="Rf661b3c094b44443" /><Relationship Type="http://schemas.openxmlformats.org/officeDocument/2006/relationships/slide" Target="/ppt/slides/slide4.xml" Id="Rf8d35cd2e76f497e" /><Relationship Type="http://schemas.openxmlformats.org/officeDocument/2006/relationships/slide" Target="/ppt/slides/slide5.xml" Id="R83f9cc5ddd5a4d2e" /><Relationship Type="http://schemas.openxmlformats.org/officeDocument/2006/relationships/slide" Target="/ppt/slides/slide6.xml" Id="R47157cd23eac4aa9" /><Relationship Type="http://schemas.openxmlformats.org/officeDocument/2006/relationships/slide" Target="/ppt/slides/slide7.xml" Id="R91c3b7ecbe774e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9e73578ebe41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fac04d22f4bc9" /><Relationship Type="http://schemas.openxmlformats.org/officeDocument/2006/relationships/theme" Target="/ppt/slideMasters/theme/theme1.xml" Id="R8ad8adb9a37443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efac04d22f4b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e8099b7814f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8ef70b00e48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8202e87894e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b6e1a409640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d7597714e4c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7a27da37442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6463962f045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HØGLIVEIEN NÆRING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HØGLIVEIEN NÆRING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−5 612 854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−5 092 603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−4 802 647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4 370 792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FRIGAARD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Sandesundsveien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1724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