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c0dfd7de3d4d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5eb2eb225c4937"/>
  </p:sldMasterIdLst>
  <p:sldIdLst>
    <p:sldId xmlns:r="http://schemas.openxmlformats.org/officeDocument/2006/relationships" id="256" r:id="R3e8f01bd513a4e81"/>
    <p:sldId xmlns:r="http://schemas.openxmlformats.org/officeDocument/2006/relationships" id="257" r:id="R4900ea9867994594"/>
    <p:sldId xmlns:r="http://schemas.openxmlformats.org/officeDocument/2006/relationships" id="258" r:id="Rb1ce34d5723f4acc"/>
    <p:sldId xmlns:r="http://schemas.openxmlformats.org/officeDocument/2006/relationships" id="259" r:id="R1a7e91114eb44fbf"/>
    <p:sldId xmlns:r="http://schemas.openxmlformats.org/officeDocument/2006/relationships" id="260" r:id="Rce0c7e50cb564d80"/>
    <p:sldId xmlns:r="http://schemas.openxmlformats.org/officeDocument/2006/relationships" id="261" r:id="Ra19606c0e1974700"/>
    <p:sldId xmlns:r="http://schemas.openxmlformats.org/officeDocument/2006/relationships" id="262" r:id="R9f8f8db9e6754a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5eb2eb225c4937" /><Relationship Type="http://schemas.openxmlformats.org/officeDocument/2006/relationships/slide" Target="/ppt/slides/slide1.xml" Id="R3e8f01bd513a4e81" /><Relationship Type="http://schemas.openxmlformats.org/officeDocument/2006/relationships/slide" Target="/ppt/slides/slide2.xml" Id="R4900ea9867994594" /><Relationship Type="http://schemas.openxmlformats.org/officeDocument/2006/relationships/slide" Target="/ppt/slides/slide3.xml" Id="Rb1ce34d5723f4acc" /><Relationship Type="http://schemas.openxmlformats.org/officeDocument/2006/relationships/slide" Target="/ppt/slides/slide4.xml" Id="R1a7e91114eb44fbf" /><Relationship Type="http://schemas.openxmlformats.org/officeDocument/2006/relationships/slide" Target="/ppt/slides/slide5.xml" Id="Rce0c7e50cb564d80" /><Relationship Type="http://schemas.openxmlformats.org/officeDocument/2006/relationships/slide" Target="/ppt/slides/slide6.xml" Id="Ra19606c0e1974700" /><Relationship Type="http://schemas.openxmlformats.org/officeDocument/2006/relationships/slide" Target="/ppt/slides/slide7.xml" Id="R9f8f8db9e6754a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b9cbcb9cbd4d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91dcb2138b44a5" /><Relationship Type="http://schemas.openxmlformats.org/officeDocument/2006/relationships/theme" Target="/ppt/slideMasters/theme/theme1.xml" Id="R08159eaf77994f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91dcb2138b44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d2136a329948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0dbeb878a74a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00bfe2990d43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e0327e910548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b80fd387414c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51c812780d46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1ebdcfb7a941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EIKELANDSHEIANE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EIKELANDSHEIANE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EIKELANDSHEIANE 1 AS ble etablert [år] og holder til i Eikelandsosen.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EIKELANDSHEIANE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EIKELANDSHEIANE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EIKELANDSHEIANE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703 500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168 793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120 824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5 724 131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6 186 168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EIKELANDSHEIANE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FRAMO FUSA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EIKELANDSHEIANE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Eikelandsheiane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5640 Eikelandsosen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930 556 157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EIKELANDSHEIANE 1 AS</a:t>
            </a:r>
          </a:p>
        </p:txBody>
      </p:sp>
    </p:spTree>
  </p:cSld>
  <p:clrMapOvr>
    <a:masterClrMapping xmlns:a="http://schemas.openxmlformats.org/drawingml/2006/main"/>
  </p:clrMapOvr>
</p:sld>
</file>