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2cf92f176141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f6de11229949d8"/>
  </p:sldMasterIdLst>
  <p:sldIdLst>
    <p:sldId xmlns:r="http://schemas.openxmlformats.org/officeDocument/2006/relationships" id="256" r:id="R035d2a84c169409e"/>
    <p:sldId xmlns:r="http://schemas.openxmlformats.org/officeDocument/2006/relationships" id="257" r:id="R0ddf4f81ead34bfe"/>
    <p:sldId xmlns:r="http://schemas.openxmlformats.org/officeDocument/2006/relationships" id="258" r:id="Rde0d6ace6f2248b5"/>
    <p:sldId xmlns:r="http://schemas.openxmlformats.org/officeDocument/2006/relationships" id="259" r:id="Rd5ee4e9dc0c94f96"/>
    <p:sldId xmlns:r="http://schemas.openxmlformats.org/officeDocument/2006/relationships" id="260" r:id="Ra01c7070f9154f84"/>
    <p:sldId xmlns:r="http://schemas.openxmlformats.org/officeDocument/2006/relationships" id="261" r:id="R83baa0b547cc4f48"/>
    <p:sldId xmlns:r="http://schemas.openxmlformats.org/officeDocument/2006/relationships" id="262" r:id="Rcdb7985ca52b46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f6de11229949d8" /><Relationship Type="http://schemas.openxmlformats.org/officeDocument/2006/relationships/slide" Target="/ppt/slides/slide1.xml" Id="R035d2a84c169409e" /><Relationship Type="http://schemas.openxmlformats.org/officeDocument/2006/relationships/slide" Target="/ppt/slides/slide2.xml" Id="R0ddf4f81ead34bfe" /><Relationship Type="http://schemas.openxmlformats.org/officeDocument/2006/relationships/slide" Target="/ppt/slides/slide3.xml" Id="Rde0d6ace6f2248b5" /><Relationship Type="http://schemas.openxmlformats.org/officeDocument/2006/relationships/slide" Target="/ppt/slides/slide4.xml" Id="Rd5ee4e9dc0c94f96" /><Relationship Type="http://schemas.openxmlformats.org/officeDocument/2006/relationships/slide" Target="/ppt/slides/slide5.xml" Id="Ra01c7070f9154f84" /><Relationship Type="http://schemas.openxmlformats.org/officeDocument/2006/relationships/slide" Target="/ppt/slides/slide6.xml" Id="R83baa0b547cc4f48" /><Relationship Type="http://schemas.openxmlformats.org/officeDocument/2006/relationships/slide" Target="/ppt/slides/slide7.xml" Id="Rcdb7985ca52b46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023e615c224b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4f5449b114a82" /><Relationship Type="http://schemas.openxmlformats.org/officeDocument/2006/relationships/theme" Target="/ppt/slideMasters/theme/theme1.xml" Id="R643f879f48c64a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14f5449b114a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52eff53f54a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92bd0d10644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8169d968442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3cea4e6aa4f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7a8c044934b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d07b27bc844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4a65da5e84c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GRYTEGULL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GRYTEGULL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GRYTEGULL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930 581 739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