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b348a4725346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c35467a1049e6"/>
  </p:sldMasterIdLst>
  <p:sldIdLst>
    <p:sldId xmlns:r="http://schemas.openxmlformats.org/officeDocument/2006/relationships" id="256" r:id="R2d09a58723744aa8"/>
    <p:sldId xmlns:r="http://schemas.openxmlformats.org/officeDocument/2006/relationships" id="257" r:id="R645eeac1cf174217"/>
    <p:sldId xmlns:r="http://schemas.openxmlformats.org/officeDocument/2006/relationships" id="258" r:id="R63142f09bb454a2d"/>
    <p:sldId xmlns:r="http://schemas.openxmlformats.org/officeDocument/2006/relationships" id="259" r:id="Rc3f4353052cf4916"/>
    <p:sldId xmlns:r="http://schemas.openxmlformats.org/officeDocument/2006/relationships" id="260" r:id="R53ed35ea181b407b"/>
    <p:sldId xmlns:r="http://schemas.openxmlformats.org/officeDocument/2006/relationships" id="261" r:id="R3ffdde92b6f24f4e"/>
    <p:sldId xmlns:r="http://schemas.openxmlformats.org/officeDocument/2006/relationships" id="262" r:id="R407398f4e8a0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c35467a1049e6" /><Relationship Type="http://schemas.openxmlformats.org/officeDocument/2006/relationships/slide" Target="/ppt/slides/slide1.xml" Id="R2d09a58723744aa8" /><Relationship Type="http://schemas.openxmlformats.org/officeDocument/2006/relationships/slide" Target="/ppt/slides/slide2.xml" Id="R645eeac1cf174217" /><Relationship Type="http://schemas.openxmlformats.org/officeDocument/2006/relationships/slide" Target="/ppt/slides/slide3.xml" Id="R63142f09bb454a2d" /><Relationship Type="http://schemas.openxmlformats.org/officeDocument/2006/relationships/slide" Target="/ppt/slides/slide4.xml" Id="Rc3f4353052cf4916" /><Relationship Type="http://schemas.openxmlformats.org/officeDocument/2006/relationships/slide" Target="/ppt/slides/slide5.xml" Id="R53ed35ea181b407b" /><Relationship Type="http://schemas.openxmlformats.org/officeDocument/2006/relationships/slide" Target="/ppt/slides/slide6.xml" Id="R3ffdde92b6f24f4e" /><Relationship Type="http://schemas.openxmlformats.org/officeDocument/2006/relationships/slide" Target="/ppt/slides/slide7.xml" Id="R407398f4e8a0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6d37bd9f84e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a47dd8a24048" /><Relationship Type="http://schemas.openxmlformats.org/officeDocument/2006/relationships/theme" Target="/ppt/slideMasters/theme/theme1.xml" Id="R4b06c95c6673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0a47dd8a2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cb4c5e9e7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dad9876e9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fcb5c67af4c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ed690e60e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5c1c1d9e7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bbecb2034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c4693f1ad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