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ebea8e74e9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95c7351266497d"/>
  </p:sldMasterIdLst>
  <p:sldIdLst>
    <p:sldId xmlns:r="http://schemas.openxmlformats.org/officeDocument/2006/relationships" id="256" r:id="Rc164727c311149bc"/>
    <p:sldId xmlns:r="http://schemas.openxmlformats.org/officeDocument/2006/relationships" id="257" r:id="Rc50cde2bad444c77"/>
    <p:sldId xmlns:r="http://schemas.openxmlformats.org/officeDocument/2006/relationships" id="258" r:id="Rb2da7a91ef8d47e8"/>
    <p:sldId xmlns:r="http://schemas.openxmlformats.org/officeDocument/2006/relationships" id="259" r:id="Rd00710007ae144ff"/>
    <p:sldId xmlns:r="http://schemas.openxmlformats.org/officeDocument/2006/relationships" id="260" r:id="Ra73a2231068f4147"/>
    <p:sldId xmlns:r="http://schemas.openxmlformats.org/officeDocument/2006/relationships" id="261" r:id="Rf8938c487a7848a4"/>
    <p:sldId xmlns:r="http://schemas.openxmlformats.org/officeDocument/2006/relationships" id="262" r:id="R4994070789b8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95c7351266497d" /><Relationship Type="http://schemas.openxmlformats.org/officeDocument/2006/relationships/slide" Target="/ppt/slides/slide1.xml" Id="Rc164727c311149bc" /><Relationship Type="http://schemas.openxmlformats.org/officeDocument/2006/relationships/slide" Target="/ppt/slides/slide2.xml" Id="Rc50cde2bad444c77" /><Relationship Type="http://schemas.openxmlformats.org/officeDocument/2006/relationships/slide" Target="/ppt/slides/slide3.xml" Id="Rb2da7a91ef8d47e8" /><Relationship Type="http://schemas.openxmlformats.org/officeDocument/2006/relationships/slide" Target="/ppt/slides/slide4.xml" Id="Rd00710007ae144ff" /><Relationship Type="http://schemas.openxmlformats.org/officeDocument/2006/relationships/slide" Target="/ppt/slides/slide5.xml" Id="Ra73a2231068f4147" /><Relationship Type="http://schemas.openxmlformats.org/officeDocument/2006/relationships/slide" Target="/ppt/slides/slide6.xml" Id="Rf8938c487a7848a4" /><Relationship Type="http://schemas.openxmlformats.org/officeDocument/2006/relationships/slide" Target="/ppt/slides/slide7.xml" Id="R4994070789b8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8e9615f8b94b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a28116174d47" /><Relationship Type="http://schemas.openxmlformats.org/officeDocument/2006/relationships/theme" Target="/ppt/slideMasters/theme/theme1.xml" Id="Ra4fd6f7927ea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fa2811617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94b4733e47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2640bbcbd9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95a2f48741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03554166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8c85eec144b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f3290cc29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b67f6f59545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REDERIET JACOB CHRISTENSEN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REDERIET JACOB CHRISTENSEN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102 191 515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486 407 374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533 002 149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CARINA JANSON ODFJELL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SHIPPING (BERMUDA) LTD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ODFJELL CARL-HENRIK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Conrad Mohrs veg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930 632 384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REDERIET JACOB CHRISTENSEN AS</a:t>
            </a:r>
          </a:p>
        </p:txBody>
      </p:sp>
    </p:spTree>
  </p:cSld>
  <p:clrMapOvr>
    <a:masterClrMapping xmlns:a="http://schemas.openxmlformats.org/drawingml/2006/main"/>
  </p:clrMapOvr>
</p:sld>
</file>