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0ea5b372ef4e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64d429f8ed4699"/>
  </p:sldMasterIdLst>
  <p:sldIdLst>
    <p:sldId xmlns:r="http://schemas.openxmlformats.org/officeDocument/2006/relationships" id="256" r:id="R32fa88ab1b5c48db"/>
    <p:sldId xmlns:r="http://schemas.openxmlformats.org/officeDocument/2006/relationships" id="257" r:id="Rff04971c8cde4478"/>
    <p:sldId xmlns:r="http://schemas.openxmlformats.org/officeDocument/2006/relationships" id="258" r:id="R9369cace28d34920"/>
    <p:sldId xmlns:r="http://schemas.openxmlformats.org/officeDocument/2006/relationships" id="259" r:id="R0c3a451d884b4263"/>
    <p:sldId xmlns:r="http://schemas.openxmlformats.org/officeDocument/2006/relationships" id="260" r:id="Rddb2b7069cdd46f9"/>
    <p:sldId xmlns:r="http://schemas.openxmlformats.org/officeDocument/2006/relationships" id="261" r:id="Rdf6e770d17b94ece"/>
    <p:sldId xmlns:r="http://schemas.openxmlformats.org/officeDocument/2006/relationships" id="262" r:id="Rf7051c33b1274c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64d429f8ed4699" /><Relationship Type="http://schemas.openxmlformats.org/officeDocument/2006/relationships/slide" Target="/ppt/slides/slide1.xml" Id="R32fa88ab1b5c48db" /><Relationship Type="http://schemas.openxmlformats.org/officeDocument/2006/relationships/slide" Target="/ppt/slides/slide2.xml" Id="Rff04971c8cde4478" /><Relationship Type="http://schemas.openxmlformats.org/officeDocument/2006/relationships/slide" Target="/ppt/slides/slide3.xml" Id="R9369cace28d34920" /><Relationship Type="http://schemas.openxmlformats.org/officeDocument/2006/relationships/slide" Target="/ppt/slides/slide4.xml" Id="R0c3a451d884b4263" /><Relationship Type="http://schemas.openxmlformats.org/officeDocument/2006/relationships/slide" Target="/ppt/slides/slide5.xml" Id="Rddb2b7069cdd46f9" /><Relationship Type="http://schemas.openxmlformats.org/officeDocument/2006/relationships/slide" Target="/ppt/slides/slide6.xml" Id="Rdf6e770d17b94ece" /><Relationship Type="http://schemas.openxmlformats.org/officeDocument/2006/relationships/slide" Target="/ppt/slides/slide7.xml" Id="Rf7051c33b1274c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6605412d2845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9f5c8ac6b64228" /><Relationship Type="http://schemas.openxmlformats.org/officeDocument/2006/relationships/theme" Target="/ppt/slideMasters/theme/theme1.xml" Id="R049a3d31378b40c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9f5c8ac6b6422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2e52b33d2346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2b50fa2ac842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2216686ad48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af0e6702584b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03d6055d924d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5b948e945e4d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cba0a55b8747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RAILLKATTLIA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RAILLKATTLIA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RAILLKATTLIA HOLDING AS ble etablert [år] og holder til i Øydegard.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RAILLKATTLIA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RAILLKATTLIA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RAILLKATTLIA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262 520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RAILLKATTLIA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SPONÅS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RAILLKATTLIA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Einsetåsen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6670 Øydegard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930 649 538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RAILLKATTLIA HOLDING AS</a:t>
            </a:r>
          </a:p>
        </p:txBody>
      </p:sp>
    </p:spTree>
  </p:cSld>
  <p:clrMapOvr>
    <a:masterClrMapping xmlns:a="http://schemas.openxmlformats.org/drawingml/2006/main"/>
  </p:clrMapOvr>
</p:sld>
</file>