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3cfa0efbbc40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3909dc94b94032"/>
  </p:sldMasterIdLst>
  <p:sldIdLst>
    <p:sldId xmlns:r="http://schemas.openxmlformats.org/officeDocument/2006/relationships" id="256" r:id="Raa4716188d0c4719"/>
    <p:sldId xmlns:r="http://schemas.openxmlformats.org/officeDocument/2006/relationships" id="257" r:id="R8597125c89a34837"/>
    <p:sldId xmlns:r="http://schemas.openxmlformats.org/officeDocument/2006/relationships" id="258" r:id="Re8c0dced853949fd"/>
    <p:sldId xmlns:r="http://schemas.openxmlformats.org/officeDocument/2006/relationships" id="259" r:id="R0ee77de411a747d3"/>
    <p:sldId xmlns:r="http://schemas.openxmlformats.org/officeDocument/2006/relationships" id="260" r:id="R23b06b2e41804d39"/>
    <p:sldId xmlns:r="http://schemas.openxmlformats.org/officeDocument/2006/relationships" id="261" r:id="Rdf8f5b739cc147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3909dc94b94032" /><Relationship Type="http://schemas.openxmlformats.org/officeDocument/2006/relationships/slide" Target="/ppt/slides/slide1.xml" Id="Raa4716188d0c4719" /><Relationship Type="http://schemas.openxmlformats.org/officeDocument/2006/relationships/slide" Target="/ppt/slides/slide2.xml" Id="R8597125c89a34837" /><Relationship Type="http://schemas.openxmlformats.org/officeDocument/2006/relationships/slide" Target="/ppt/slides/slide3.xml" Id="Re8c0dced853949fd" /><Relationship Type="http://schemas.openxmlformats.org/officeDocument/2006/relationships/slide" Target="/ppt/slides/slide4.xml" Id="R0ee77de411a747d3" /><Relationship Type="http://schemas.openxmlformats.org/officeDocument/2006/relationships/slide" Target="/ppt/slides/slide5.xml" Id="R23b06b2e41804d39" /><Relationship Type="http://schemas.openxmlformats.org/officeDocument/2006/relationships/slide" Target="/ppt/slides/slide6.xml" Id="Rdf8f5b739cc147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090fb5653c42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54bb2084a411e" /><Relationship Type="http://schemas.openxmlformats.org/officeDocument/2006/relationships/theme" Target="/ppt/slideMasters/theme/theme1.xml" Id="R305fcbdad7c040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f54bb2084a41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54ce6615343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de86f53324e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1541669d84f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e2b72ae1743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61f056c3849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95e332ed74b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OKEI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OKEI HOLDING AS ble etablert [år] og holder til i Engelsviken.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829 196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Flåtavikfaret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1628 Engelsviken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930 665 282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