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a9e09639b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4cf59da444257"/>
  </p:sldMasterIdLst>
  <p:sldIdLst>
    <p:sldId xmlns:r="http://schemas.openxmlformats.org/officeDocument/2006/relationships" id="256" r:id="Rab55bd2d5b74479a"/>
    <p:sldId xmlns:r="http://schemas.openxmlformats.org/officeDocument/2006/relationships" id="257" r:id="R1b10557d6f424af1"/>
    <p:sldId xmlns:r="http://schemas.openxmlformats.org/officeDocument/2006/relationships" id="258" r:id="R4312e5c04f0f4c0c"/>
    <p:sldId xmlns:r="http://schemas.openxmlformats.org/officeDocument/2006/relationships" id="259" r:id="R4a1c6416988f42fb"/>
    <p:sldId xmlns:r="http://schemas.openxmlformats.org/officeDocument/2006/relationships" id="260" r:id="R86f4acc98662488f"/>
    <p:sldId xmlns:r="http://schemas.openxmlformats.org/officeDocument/2006/relationships" id="261" r:id="R6e8bc254653d4524"/>
    <p:sldId xmlns:r="http://schemas.openxmlformats.org/officeDocument/2006/relationships" id="262" r:id="R15e2fec5d276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4cf59da444257" /><Relationship Type="http://schemas.openxmlformats.org/officeDocument/2006/relationships/slide" Target="/ppt/slides/slide1.xml" Id="Rab55bd2d5b74479a" /><Relationship Type="http://schemas.openxmlformats.org/officeDocument/2006/relationships/slide" Target="/ppt/slides/slide2.xml" Id="R1b10557d6f424af1" /><Relationship Type="http://schemas.openxmlformats.org/officeDocument/2006/relationships/slide" Target="/ppt/slides/slide3.xml" Id="R4312e5c04f0f4c0c" /><Relationship Type="http://schemas.openxmlformats.org/officeDocument/2006/relationships/slide" Target="/ppt/slides/slide4.xml" Id="R4a1c6416988f42fb" /><Relationship Type="http://schemas.openxmlformats.org/officeDocument/2006/relationships/slide" Target="/ppt/slides/slide5.xml" Id="R86f4acc98662488f" /><Relationship Type="http://schemas.openxmlformats.org/officeDocument/2006/relationships/slide" Target="/ppt/slides/slide6.xml" Id="R6e8bc254653d4524" /><Relationship Type="http://schemas.openxmlformats.org/officeDocument/2006/relationships/slide" Target="/ppt/slides/slide7.xml" Id="R15e2fec5d276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e2299515d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d736dee8437c" /><Relationship Type="http://schemas.openxmlformats.org/officeDocument/2006/relationships/theme" Target="/ppt/slideMasters/theme/theme1.xml" Id="Rfa89ef2db4d148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fd736dee8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ac9202b1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d9bd2a7d3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e9f60219b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b07f262ef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4ca30f401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9946798f9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8c29049e5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PREIKESTOLEN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PREIKESTOLEN EIENDOM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701 493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 EIENDOMMER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19, 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PREIKESTOLEN EIENDOM AS</a:t>
            </a:r>
          </a:p>
        </p:txBody>
      </p:sp>
    </p:spTree>
  </p:cSld>
  <p:clrMapOvr>
    <a:masterClrMapping xmlns:a="http://schemas.openxmlformats.org/drawingml/2006/main"/>
  </p:clrMapOvr>
</p:sld>
</file>