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8ff65b1a4846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7a9f59b60f4519"/>
  </p:sldMasterIdLst>
  <p:sldIdLst>
    <p:sldId xmlns:r="http://schemas.openxmlformats.org/officeDocument/2006/relationships" id="256" r:id="Ref1beabab49f4a2e"/>
    <p:sldId xmlns:r="http://schemas.openxmlformats.org/officeDocument/2006/relationships" id="257" r:id="R6713f4e8cc0e4e05"/>
    <p:sldId xmlns:r="http://schemas.openxmlformats.org/officeDocument/2006/relationships" id="258" r:id="R60d9d8b04fdd480b"/>
    <p:sldId xmlns:r="http://schemas.openxmlformats.org/officeDocument/2006/relationships" id="259" r:id="R368b807408f248a0"/>
    <p:sldId xmlns:r="http://schemas.openxmlformats.org/officeDocument/2006/relationships" id="260" r:id="Rc68b1e0c9ec746a7"/>
    <p:sldId xmlns:r="http://schemas.openxmlformats.org/officeDocument/2006/relationships" id="261" r:id="R89851f9e3adc4bd9"/>
    <p:sldId xmlns:r="http://schemas.openxmlformats.org/officeDocument/2006/relationships" id="262" r:id="R98a5f359f8e145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7a9f59b60f4519" /><Relationship Type="http://schemas.openxmlformats.org/officeDocument/2006/relationships/slide" Target="/ppt/slides/slide1.xml" Id="Ref1beabab49f4a2e" /><Relationship Type="http://schemas.openxmlformats.org/officeDocument/2006/relationships/slide" Target="/ppt/slides/slide2.xml" Id="R6713f4e8cc0e4e05" /><Relationship Type="http://schemas.openxmlformats.org/officeDocument/2006/relationships/slide" Target="/ppt/slides/slide3.xml" Id="R60d9d8b04fdd480b" /><Relationship Type="http://schemas.openxmlformats.org/officeDocument/2006/relationships/slide" Target="/ppt/slides/slide4.xml" Id="R368b807408f248a0" /><Relationship Type="http://schemas.openxmlformats.org/officeDocument/2006/relationships/slide" Target="/ppt/slides/slide5.xml" Id="Rc68b1e0c9ec746a7" /><Relationship Type="http://schemas.openxmlformats.org/officeDocument/2006/relationships/slide" Target="/ppt/slides/slide6.xml" Id="R89851f9e3adc4bd9" /><Relationship Type="http://schemas.openxmlformats.org/officeDocument/2006/relationships/slide" Target="/ppt/slides/slide7.xml" Id="R98a5f359f8e145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02cb1d0df46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23d2f56b74bd9" /><Relationship Type="http://schemas.openxmlformats.org/officeDocument/2006/relationships/theme" Target="/ppt/slideMasters/theme/theme1.xml" Id="R45efc51a9eae4b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d23d2f56b7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cadf5e8c247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942abcc1645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51c4e06e846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a0595ab9349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300b358f749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631e6401d49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200d6c93d41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EXPERT RADIO - TV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EXPERT RADIO - TV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315 303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6 337 487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7 149 630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Bergs gate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2615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61254111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930 683 418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