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bad44961594be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617a03a264eda"/>
  </p:sldMasterIdLst>
  <p:sldIdLst>
    <p:sldId xmlns:r="http://schemas.openxmlformats.org/officeDocument/2006/relationships" id="256" r:id="R35cca6adac884563"/>
    <p:sldId xmlns:r="http://schemas.openxmlformats.org/officeDocument/2006/relationships" id="257" r:id="R9b70d935b7c34670"/>
    <p:sldId xmlns:r="http://schemas.openxmlformats.org/officeDocument/2006/relationships" id="258" r:id="R252c3d663ed045e2"/>
    <p:sldId xmlns:r="http://schemas.openxmlformats.org/officeDocument/2006/relationships" id="259" r:id="R3f38f0d9d6024ec2"/>
    <p:sldId xmlns:r="http://schemas.openxmlformats.org/officeDocument/2006/relationships" id="260" r:id="Ra8c25cb016fe4ca2"/>
    <p:sldId xmlns:r="http://schemas.openxmlformats.org/officeDocument/2006/relationships" id="261" r:id="R175e2038005c4ea1"/>
    <p:sldId xmlns:r="http://schemas.openxmlformats.org/officeDocument/2006/relationships" id="262" r:id="Ra2f61baaae4f4de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617a03a264eda" /><Relationship Type="http://schemas.openxmlformats.org/officeDocument/2006/relationships/slide" Target="/ppt/slides/slide1.xml" Id="R35cca6adac884563" /><Relationship Type="http://schemas.openxmlformats.org/officeDocument/2006/relationships/slide" Target="/ppt/slides/slide2.xml" Id="R9b70d935b7c34670" /><Relationship Type="http://schemas.openxmlformats.org/officeDocument/2006/relationships/slide" Target="/ppt/slides/slide3.xml" Id="R252c3d663ed045e2" /><Relationship Type="http://schemas.openxmlformats.org/officeDocument/2006/relationships/slide" Target="/ppt/slides/slide4.xml" Id="R3f38f0d9d6024ec2" /><Relationship Type="http://schemas.openxmlformats.org/officeDocument/2006/relationships/slide" Target="/ppt/slides/slide5.xml" Id="Ra8c25cb016fe4ca2" /><Relationship Type="http://schemas.openxmlformats.org/officeDocument/2006/relationships/slide" Target="/ppt/slides/slide6.xml" Id="R175e2038005c4ea1" /><Relationship Type="http://schemas.openxmlformats.org/officeDocument/2006/relationships/slide" Target="/ppt/slides/slide7.xml" Id="Ra2f61baaae4f4de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e629e7c74b40e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343c28b8c4cd7" /><Relationship Type="http://schemas.openxmlformats.org/officeDocument/2006/relationships/theme" Target="/ppt/slideMasters/theme/theme1.xml" Id="R6e484beaff8c4e3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52343c28b8c4cd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87f7aac07345c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87f5838fba4a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71713b0c6e4b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3d1321cfd4de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cd1d3998248a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431f737dc4407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6f1cbb9784f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FLADVAD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FLADVAD HOLDING AS ble etablert [år] og holder til i Kristiansund 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−8 205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207 967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237 388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ØYSTEIN FLADVAD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RANNVEIG INGEBRIGTSEN GAARDEN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Krabbekloa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6515 Kristiansund 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930 684 368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FLADVAD HOLDING AS</a:t>
            </a:r>
          </a:p>
        </p:txBody>
      </p:sp>
    </p:spTree>
  </p:cSld>
  <p:clrMapOvr>
    <a:masterClrMapping xmlns:a="http://schemas.openxmlformats.org/drawingml/2006/main"/>
  </p:clrMapOvr>
</p:sld>
</file>