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583ad2393346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4b3f7017224f41"/>
  </p:sldMasterIdLst>
  <p:sldIdLst>
    <p:sldId xmlns:r="http://schemas.openxmlformats.org/officeDocument/2006/relationships" id="256" r:id="Ra031300f70a2417c"/>
    <p:sldId xmlns:r="http://schemas.openxmlformats.org/officeDocument/2006/relationships" id="257" r:id="R983f6209b7f94634"/>
    <p:sldId xmlns:r="http://schemas.openxmlformats.org/officeDocument/2006/relationships" id="258" r:id="R2127baf0f8f54488"/>
    <p:sldId xmlns:r="http://schemas.openxmlformats.org/officeDocument/2006/relationships" id="259" r:id="R87f37f1588ab42d0"/>
    <p:sldId xmlns:r="http://schemas.openxmlformats.org/officeDocument/2006/relationships" id="260" r:id="R5955eff2fbce4788"/>
    <p:sldId xmlns:r="http://schemas.openxmlformats.org/officeDocument/2006/relationships" id="261" r:id="R49e46dea61b443ce"/>
    <p:sldId xmlns:r="http://schemas.openxmlformats.org/officeDocument/2006/relationships" id="262" r:id="Rab6aea3444c848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4b3f7017224f41" /><Relationship Type="http://schemas.openxmlformats.org/officeDocument/2006/relationships/slide" Target="/ppt/slides/slide1.xml" Id="Ra031300f70a2417c" /><Relationship Type="http://schemas.openxmlformats.org/officeDocument/2006/relationships/slide" Target="/ppt/slides/slide2.xml" Id="R983f6209b7f94634" /><Relationship Type="http://schemas.openxmlformats.org/officeDocument/2006/relationships/slide" Target="/ppt/slides/slide3.xml" Id="R2127baf0f8f54488" /><Relationship Type="http://schemas.openxmlformats.org/officeDocument/2006/relationships/slide" Target="/ppt/slides/slide4.xml" Id="R87f37f1588ab42d0" /><Relationship Type="http://schemas.openxmlformats.org/officeDocument/2006/relationships/slide" Target="/ppt/slides/slide5.xml" Id="R5955eff2fbce4788" /><Relationship Type="http://schemas.openxmlformats.org/officeDocument/2006/relationships/slide" Target="/ppt/slides/slide6.xml" Id="R49e46dea61b443ce" /><Relationship Type="http://schemas.openxmlformats.org/officeDocument/2006/relationships/slide" Target="/ppt/slides/slide7.xml" Id="Rab6aea3444c848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6e8e28fc4b45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b0904058b4593" /><Relationship Type="http://schemas.openxmlformats.org/officeDocument/2006/relationships/theme" Target="/ppt/slideMasters/theme/theme1.xml" Id="R7d28355c16c942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7b0904058b45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4dcbfbfa845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d5609c4cb4e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b2524860247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dedaa07284d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d31e09e9e47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55251e2174e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434fd07f94b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 TRANSPORT OG VEDLIKEHOLD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−540 704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552 257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LURÅS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Øvrebygde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