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72ef6aa0bb48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7ceeb2753b452a"/>
  </p:sldMasterIdLst>
  <p:sldIdLst>
    <p:sldId xmlns:r="http://schemas.openxmlformats.org/officeDocument/2006/relationships" id="256" r:id="R1ddafc76b8ed4b02"/>
    <p:sldId xmlns:r="http://schemas.openxmlformats.org/officeDocument/2006/relationships" id="257" r:id="R4d2ee65b8017405a"/>
    <p:sldId xmlns:r="http://schemas.openxmlformats.org/officeDocument/2006/relationships" id="258" r:id="R2c4129599c964ce3"/>
    <p:sldId xmlns:r="http://schemas.openxmlformats.org/officeDocument/2006/relationships" id="259" r:id="Rc87dcf19336e4b9f"/>
    <p:sldId xmlns:r="http://schemas.openxmlformats.org/officeDocument/2006/relationships" id="260" r:id="Ref6bf3d83c6d44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7ceeb2753b452a" /><Relationship Type="http://schemas.openxmlformats.org/officeDocument/2006/relationships/slide" Target="/ppt/slides/slide1.xml" Id="R1ddafc76b8ed4b02" /><Relationship Type="http://schemas.openxmlformats.org/officeDocument/2006/relationships/slide" Target="/ppt/slides/slide2.xml" Id="R4d2ee65b8017405a" /><Relationship Type="http://schemas.openxmlformats.org/officeDocument/2006/relationships/slide" Target="/ppt/slides/slide3.xml" Id="R2c4129599c964ce3" /><Relationship Type="http://schemas.openxmlformats.org/officeDocument/2006/relationships/slide" Target="/ppt/slides/slide4.xml" Id="Rc87dcf19336e4b9f" /><Relationship Type="http://schemas.openxmlformats.org/officeDocument/2006/relationships/slide" Target="/ppt/slides/slide5.xml" Id="Ref6bf3d83c6d44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4b5dc63704d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00ebe4d3b74d81" /><Relationship Type="http://schemas.openxmlformats.org/officeDocument/2006/relationships/theme" Target="/ppt/slideMasters/theme/theme1.xml" Id="R710b4a4bff8b4a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00ebe4d3b74d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724855f9ed467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8403cc52bb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1a3d9f47141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9053880f348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d0ef120602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HOUSE CONCEPT UAB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HOUSE CONCEPT UAB ble etablert [år] og holder til i Lt-38131 Keravos K..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Lauku g.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Lt-38131 Keravos 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+37061226999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ausra@houseconcept.lt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www.houseconcept.lt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930 692 190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HOUSE CONCEPT UAB</a:t>
            </a:r>
          </a:p>
        </p:txBody>
      </p:sp>
    </p:spTree>
  </p:cSld>
  <p:clrMapOvr>
    <a:masterClrMapping xmlns:a="http://schemas.openxmlformats.org/drawingml/2006/main"/>
  </p:clrMapOvr>
</p:sld>
</file>