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dd2bc0b20284fd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4bd6227e1a34724"/>
  </p:sldMasterIdLst>
  <p:sldIdLst>
    <p:sldId xmlns:r="http://schemas.openxmlformats.org/officeDocument/2006/relationships" id="256" r:id="R49db3df75882482a"/>
    <p:sldId xmlns:r="http://schemas.openxmlformats.org/officeDocument/2006/relationships" id="257" r:id="R899121acb547460a"/>
    <p:sldId xmlns:r="http://schemas.openxmlformats.org/officeDocument/2006/relationships" id="258" r:id="R9941ca5392204008"/>
    <p:sldId xmlns:r="http://schemas.openxmlformats.org/officeDocument/2006/relationships" id="259" r:id="R0b98b341e2094d9e"/>
    <p:sldId xmlns:r="http://schemas.openxmlformats.org/officeDocument/2006/relationships" id="260" r:id="R37e6a02a84014bbf"/>
    <p:sldId xmlns:r="http://schemas.openxmlformats.org/officeDocument/2006/relationships" id="261" r:id="R1ee98b8cac1e4665"/>
    <p:sldId xmlns:r="http://schemas.openxmlformats.org/officeDocument/2006/relationships" id="262" r:id="Rce20ce60dd004ba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4bd6227e1a34724" /><Relationship Type="http://schemas.openxmlformats.org/officeDocument/2006/relationships/slide" Target="/ppt/slides/slide1.xml" Id="R49db3df75882482a" /><Relationship Type="http://schemas.openxmlformats.org/officeDocument/2006/relationships/slide" Target="/ppt/slides/slide2.xml" Id="R899121acb547460a" /><Relationship Type="http://schemas.openxmlformats.org/officeDocument/2006/relationships/slide" Target="/ppt/slides/slide3.xml" Id="R9941ca5392204008" /><Relationship Type="http://schemas.openxmlformats.org/officeDocument/2006/relationships/slide" Target="/ppt/slides/slide4.xml" Id="R0b98b341e2094d9e" /><Relationship Type="http://schemas.openxmlformats.org/officeDocument/2006/relationships/slide" Target="/ppt/slides/slide5.xml" Id="R37e6a02a84014bbf" /><Relationship Type="http://schemas.openxmlformats.org/officeDocument/2006/relationships/slide" Target="/ppt/slides/slide6.xml" Id="R1ee98b8cac1e4665" /><Relationship Type="http://schemas.openxmlformats.org/officeDocument/2006/relationships/slide" Target="/ppt/slides/slide7.xml" Id="Rce20ce60dd004ba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a41605ae56d487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ba345e24854676" /><Relationship Type="http://schemas.openxmlformats.org/officeDocument/2006/relationships/theme" Target="/ppt/slideMasters/theme/theme1.xml" Id="R14f138e696a447d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5ba345e2485467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47411a806c4ce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f70b8d5df9469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22fe7eb302482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37b2b80fc7429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4500d549044f5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baf06c575c454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af3806aeaa4af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NORWEGIAN DRILLING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NORWEGIAN DRILLING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NORWEGIAN DRILLING AS ble etablert [år] og holder til i Stavanger.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NORWEGIAN DRILLING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NORWEGIAN DRILLING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NORWEGIAN DRILLING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−13 686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422 459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256 874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7 091 768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NORWEGIAN DRILLING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MB-ENTREPRENØR-CONSULT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NORWEGIAN DRILLING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Lagerveien 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4033 Stavanger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51 81 00 20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npd@npdrilling.no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930 693 839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NORWEGIAN DRILLING AS</a:t>
            </a:r>
          </a:p>
        </p:txBody>
      </p:sp>
    </p:spTree>
  </p:cSld>
  <p:clrMapOvr>
    <a:masterClrMapping xmlns:a="http://schemas.openxmlformats.org/drawingml/2006/main"/>
  </p:clrMapOvr>
</p:sld>
</file>