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f6b765f4b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d418c3f3c4afa"/>
  </p:sldMasterIdLst>
  <p:sldIdLst>
    <p:sldId xmlns:r="http://schemas.openxmlformats.org/officeDocument/2006/relationships" id="256" r:id="Rb40bdcb87c4149dc"/>
    <p:sldId xmlns:r="http://schemas.openxmlformats.org/officeDocument/2006/relationships" id="257" r:id="R79ca4def83f44930"/>
    <p:sldId xmlns:r="http://schemas.openxmlformats.org/officeDocument/2006/relationships" id="258" r:id="R12aae3dd50cf49fe"/>
    <p:sldId xmlns:r="http://schemas.openxmlformats.org/officeDocument/2006/relationships" id="259" r:id="R67feec20dfdd4bbe"/>
    <p:sldId xmlns:r="http://schemas.openxmlformats.org/officeDocument/2006/relationships" id="260" r:id="R9fcbdc838b694ffa"/>
    <p:sldId xmlns:r="http://schemas.openxmlformats.org/officeDocument/2006/relationships" id="261" r:id="Rc43d66baae014285"/>
    <p:sldId xmlns:r="http://schemas.openxmlformats.org/officeDocument/2006/relationships" id="262" r:id="R36ebce097f0e49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d418c3f3c4afa" /><Relationship Type="http://schemas.openxmlformats.org/officeDocument/2006/relationships/slide" Target="/ppt/slides/slide1.xml" Id="Rb40bdcb87c4149dc" /><Relationship Type="http://schemas.openxmlformats.org/officeDocument/2006/relationships/slide" Target="/ppt/slides/slide2.xml" Id="R79ca4def83f44930" /><Relationship Type="http://schemas.openxmlformats.org/officeDocument/2006/relationships/slide" Target="/ppt/slides/slide3.xml" Id="R12aae3dd50cf49fe" /><Relationship Type="http://schemas.openxmlformats.org/officeDocument/2006/relationships/slide" Target="/ppt/slides/slide4.xml" Id="R67feec20dfdd4bbe" /><Relationship Type="http://schemas.openxmlformats.org/officeDocument/2006/relationships/slide" Target="/ppt/slides/slide5.xml" Id="R9fcbdc838b694ffa" /><Relationship Type="http://schemas.openxmlformats.org/officeDocument/2006/relationships/slide" Target="/ppt/slides/slide6.xml" Id="Rc43d66baae014285" /><Relationship Type="http://schemas.openxmlformats.org/officeDocument/2006/relationships/slide" Target="/ppt/slides/slide7.xml" Id="R36ebce097f0e49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450172b87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eebe7b3284631" /><Relationship Type="http://schemas.openxmlformats.org/officeDocument/2006/relationships/theme" Target="/ppt/slideMasters/theme/theme1.xml" Id="Reb1bbff67eb343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eebe7b328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7b4a46be0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a70bd4ffe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78454245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5bdc788b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cb739a077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0a353265b46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93ae6622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