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24005ae1a14b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158660ddc2420d"/>
  </p:sldMasterIdLst>
  <p:sldIdLst>
    <p:sldId xmlns:r="http://schemas.openxmlformats.org/officeDocument/2006/relationships" id="256" r:id="R30f575f71f6c452c"/>
    <p:sldId xmlns:r="http://schemas.openxmlformats.org/officeDocument/2006/relationships" id="257" r:id="Re614d4650ef64c16"/>
    <p:sldId xmlns:r="http://schemas.openxmlformats.org/officeDocument/2006/relationships" id="258" r:id="R978c0f7e852b4cd6"/>
    <p:sldId xmlns:r="http://schemas.openxmlformats.org/officeDocument/2006/relationships" id="259" r:id="R9ac0a48b17f64496"/>
    <p:sldId xmlns:r="http://schemas.openxmlformats.org/officeDocument/2006/relationships" id="260" r:id="R05ade9a8f51b40a0"/>
    <p:sldId xmlns:r="http://schemas.openxmlformats.org/officeDocument/2006/relationships" id="261" r:id="Rc876e8a177534356"/>
    <p:sldId xmlns:r="http://schemas.openxmlformats.org/officeDocument/2006/relationships" id="262" r:id="R67903508312640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58660ddc2420d" /><Relationship Type="http://schemas.openxmlformats.org/officeDocument/2006/relationships/slide" Target="/ppt/slides/slide1.xml" Id="R30f575f71f6c452c" /><Relationship Type="http://schemas.openxmlformats.org/officeDocument/2006/relationships/slide" Target="/ppt/slides/slide2.xml" Id="Re614d4650ef64c16" /><Relationship Type="http://schemas.openxmlformats.org/officeDocument/2006/relationships/slide" Target="/ppt/slides/slide3.xml" Id="R978c0f7e852b4cd6" /><Relationship Type="http://schemas.openxmlformats.org/officeDocument/2006/relationships/slide" Target="/ppt/slides/slide4.xml" Id="R9ac0a48b17f64496" /><Relationship Type="http://schemas.openxmlformats.org/officeDocument/2006/relationships/slide" Target="/ppt/slides/slide5.xml" Id="R05ade9a8f51b40a0" /><Relationship Type="http://schemas.openxmlformats.org/officeDocument/2006/relationships/slide" Target="/ppt/slides/slide6.xml" Id="Rc876e8a177534356" /><Relationship Type="http://schemas.openxmlformats.org/officeDocument/2006/relationships/slide" Target="/ppt/slides/slide7.xml" Id="R67903508312640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cf927adb343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36e4eb9f840f3" /><Relationship Type="http://schemas.openxmlformats.org/officeDocument/2006/relationships/theme" Target="/ppt/slideMasters/theme/theme1.xml" Id="Rc6de9caa151441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936e4eb9f840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fd3d4f4a945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25274d8c14d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3ae216f9447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ca4e8912147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22e638a1d4f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21ba260574d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2d894925a40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CILLI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CILLI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CILLI HOLDING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CILLI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CILLI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CILLI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363 991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838 580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1 273 580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CILLI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ELVESTAD IRGENS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CILLI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Cecilie Irgens, Fürstveien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930 697 095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CILLI HOLDING AS</a:t>
            </a:r>
          </a:p>
        </p:txBody>
      </p:sp>
    </p:spTree>
  </p:cSld>
  <p:clrMapOvr>
    <a:masterClrMapping xmlns:a="http://schemas.openxmlformats.org/drawingml/2006/main"/>
  </p:clrMapOvr>
</p:sld>
</file>