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f81949bdb45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d7d4243834714"/>
  </p:sldMasterIdLst>
  <p:sldIdLst>
    <p:sldId xmlns:r="http://schemas.openxmlformats.org/officeDocument/2006/relationships" id="256" r:id="R283f29673f864d76"/>
    <p:sldId xmlns:r="http://schemas.openxmlformats.org/officeDocument/2006/relationships" id="257" r:id="R37c4da3d559c4b08"/>
    <p:sldId xmlns:r="http://schemas.openxmlformats.org/officeDocument/2006/relationships" id="258" r:id="Rdea7e3db124b4eee"/>
    <p:sldId xmlns:r="http://schemas.openxmlformats.org/officeDocument/2006/relationships" id="259" r:id="R85e2af300ade40c1"/>
    <p:sldId xmlns:r="http://schemas.openxmlformats.org/officeDocument/2006/relationships" id="260" r:id="R5185ca27cbad40dc"/>
    <p:sldId xmlns:r="http://schemas.openxmlformats.org/officeDocument/2006/relationships" id="261" r:id="Rc1d977d6ec7e4fe1"/>
    <p:sldId xmlns:r="http://schemas.openxmlformats.org/officeDocument/2006/relationships" id="262" r:id="R6cd429bbb3ce48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d7d4243834714" /><Relationship Type="http://schemas.openxmlformats.org/officeDocument/2006/relationships/slide" Target="/ppt/slides/slide1.xml" Id="R283f29673f864d76" /><Relationship Type="http://schemas.openxmlformats.org/officeDocument/2006/relationships/slide" Target="/ppt/slides/slide2.xml" Id="R37c4da3d559c4b08" /><Relationship Type="http://schemas.openxmlformats.org/officeDocument/2006/relationships/slide" Target="/ppt/slides/slide3.xml" Id="Rdea7e3db124b4eee" /><Relationship Type="http://schemas.openxmlformats.org/officeDocument/2006/relationships/slide" Target="/ppt/slides/slide4.xml" Id="R85e2af300ade40c1" /><Relationship Type="http://schemas.openxmlformats.org/officeDocument/2006/relationships/slide" Target="/ppt/slides/slide5.xml" Id="R5185ca27cbad40dc" /><Relationship Type="http://schemas.openxmlformats.org/officeDocument/2006/relationships/slide" Target="/ppt/slides/slide6.xml" Id="Rc1d977d6ec7e4fe1" /><Relationship Type="http://schemas.openxmlformats.org/officeDocument/2006/relationships/slide" Target="/ppt/slides/slide7.xml" Id="R6cd429bbb3ce48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ce8318e5540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9f8331994177" /><Relationship Type="http://schemas.openxmlformats.org/officeDocument/2006/relationships/theme" Target="/ppt/slideMasters/theme/theme1.xml" Id="Rd0475e55d185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89f833199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21a6db9ef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0aef95c38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c659d26b4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f292219e4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d0ad6d76e48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98a0920f84c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6c943ec0e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