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02e8af0ce4e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42e5e7ea174a6d"/>
  </p:sldMasterIdLst>
  <p:sldIdLst>
    <p:sldId xmlns:r="http://schemas.openxmlformats.org/officeDocument/2006/relationships" id="256" r:id="Rd89f01b9934b4b37"/>
    <p:sldId xmlns:r="http://schemas.openxmlformats.org/officeDocument/2006/relationships" id="257" r:id="Re6ffcf42a2964253"/>
    <p:sldId xmlns:r="http://schemas.openxmlformats.org/officeDocument/2006/relationships" id="258" r:id="Ree0ba8216bf047be"/>
    <p:sldId xmlns:r="http://schemas.openxmlformats.org/officeDocument/2006/relationships" id="259" r:id="R066d24bebf274ef4"/>
    <p:sldId xmlns:r="http://schemas.openxmlformats.org/officeDocument/2006/relationships" id="260" r:id="R0a57ec41d63e4d0e"/>
    <p:sldId xmlns:r="http://schemas.openxmlformats.org/officeDocument/2006/relationships" id="261" r:id="Rbba5e0d78cba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2e5e7ea174a6d" /><Relationship Type="http://schemas.openxmlformats.org/officeDocument/2006/relationships/slide" Target="/ppt/slides/slide1.xml" Id="Rd89f01b9934b4b37" /><Relationship Type="http://schemas.openxmlformats.org/officeDocument/2006/relationships/slide" Target="/ppt/slides/slide2.xml" Id="Re6ffcf42a2964253" /><Relationship Type="http://schemas.openxmlformats.org/officeDocument/2006/relationships/slide" Target="/ppt/slides/slide3.xml" Id="Ree0ba8216bf047be" /><Relationship Type="http://schemas.openxmlformats.org/officeDocument/2006/relationships/slide" Target="/ppt/slides/slide4.xml" Id="R066d24bebf274ef4" /><Relationship Type="http://schemas.openxmlformats.org/officeDocument/2006/relationships/slide" Target="/ppt/slides/slide5.xml" Id="R0a57ec41d63e4d0e" /><Relationship Type="http://schemas.openxmlformats.org/officeDocument/2006/relationships/slide" Target="/ppt/slides/slide6.xml" Id="Rbba5e0d78cba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e1f29f3304f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38f5c81c649f5" /><Relationship Type="http://schemas.openxmlformats.org/officeDocument/2006/relationships/theme" Target="/ppt/slideMasters/theme/theme1.xml" Id="R6ef24a7034be43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b38f5c81c649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1f3a177f642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321fdb8e242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3203f8318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59117ce6546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c7692b20c40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e1503f0f049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SGM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SGM BYGG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7 846 729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−187 799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−393 983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1 505 400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1534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930 751 677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SGM BYGG AS</a:t>
            </a:r>
          </a:p>
        </p:txBody>
      </p:sp>
    </p:spTree>
  </p:cSld>
  <p:clrMapOvr>
    <a:masterClrMapping xmlns:a="http://schemas.openxmlformats.org/drawingml/2006/main"/>
  </p:clrMapOvr>
</p:sld>
</file>