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4e4b9d323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5c70e10f348c3"/>
  </p:sldMasterIdLst>
  <p:sldIdLst>
    <p:sldId xmlns:r="http://schemas.openxmlformats.org/officeDocument/2006/relationships" id="256" r:id="Rc5f9a06eae124427"/>
    <p:sldId xmlns:r="http://schemas.openxmlformats.org/officeDocument/2006/relationships" id="257" r:id="R56da55ecfa994a2e"/>
    <p:sldId xmlns:r="http://schemas.openxmlformats.org/officeDocument/2006/relationships" id="258" r:id="R69b7ca2002c349c3"/>
    <p:sldId xmlns:r="http://schemas.openxmlformats.org/officeDocument/2006/relationships" id="259" r:id="R63f5ea5d95804cae"/>
    <p:sldId xmlns:r="http://schemas.openxmlformats.org/officeDocument/2006/relationships" id="260" r:id="R6104a9856aec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5c70e10f348c3" /><Relationship Type="http://schemas.openxmlformats.org/officeDocument/2006/relationships/slide" Target="/ppt/slides/slide1.xml" Id="Rc5f9a06eae124427" /><Relationship Type="http://schemas.openxmlformats.org/officeDocument/2006/relationships/slide" Target="/ppt/slides/slide2.xml" Id="R56da55ecfa994a2e" /><Relationship Type="http://schemas.openxmlformats.org/officeDocument/2006/relationships/slide" Target="/ppt/slides/slide3.xml" Id="R69b7ca2002c349c3" /><Relationship Type="http://schemas.openxmlformats.org/officeDocument/2006/relationships/slide" Target="/ppt/slides/slide4.xml" Id="R63f5ea5d95804cae" /><Relationship Type="http://schemas.openxmlformats.org/officeDocument/2006/relationships/slide" Target="/ppt/slides/slide5.xml" Id="R6104a9856aec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fa6099377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9da25e14a4951" /><Relationship Type="http://schemas.openxmlformats.org/officeDocument/2006/relationships/theme" Target="/ppt/slideMasters/theme/theme1.xml" Id="Rc11fa41ae308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9da25e14a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f69b205704b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8f6034128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6c906c433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71ab14c9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373dff36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ELIAS TSCHERNUTTER ARKITEKTUR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TSCHERNUTTER ARKITEKTUR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