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5d7941dac94c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a4a9f73f604a00"/>
  </p:sldMasterIdLst>
  <p:sldIdLst>
    <p:sldId xmlns:r="http://schemas.openxmlformats.org/officeDocument/2006/relationships" id="256" r:id="Ree2fdd28bf7a4c5a"/>
    <p:sldId xmlns:r="http://schemas.openxmlformats.org/officeDocument/2006/relationships" id="257" r:id="Rb67a76786e884166"/>
    <p:sldId xmlns:r="http://schemas.openxmlformats.org/officeDocument/2006/relationships" id="258" r:id="Rf08cfa0116294589"/>
    <p:sldId xmlns:r="http://schemas.openxmlformats.org/officeDocument/2006/relationships" id="259" r:id="R65d07aa78884407d"/>
    <p:sldId xmlns:r="http://schemas.openxmlformats.org/officeDocument/2006/relationships" id="260" r:id="R901bbe03b9b340a8"/>
    <p:sldId xmlns:r="http://schemas.openxmlformats.org/officeDocument/2006/relationships" id="261" r:id="Re8ae0f612ac74a1c"/>
    <p:sldId xmlns:r="http://schemas.openxmlformats.org/officeDocument/2006/relationships" id="262" r:id="R5ce6820d222647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a4a9f73f604a00" /><Relationship Type="http://schemas.openxmlformats.org/officeDocument/2006/relationships/slide" Target="/ppt/slides/slide1.xml" Id="Ree2fdd28bf7a4c5a" /><Relationship Type="http://schemas.openxmlformats.org/officeDocument/2006/relationships/slide" Target="/ppt/slides/slide2.xml" Id="Rb67a76786e884166" /><Relationship Type="http://schemas.openxmlformats.org/officeDocument/2006/relationships/slide" Target="/ppt/slides/slide3.xml" Id="Rf08cfa0116294589" /><Relationship Type="http://schemas.openxmlformats.org/officeDocument/2006/relationships/slide" Target="/ppt/slides/slide4.xml" Id="R65d07aa78884407d" /><Relationship Type="http://schemas.openxmlformats.org/officeDocument/2006/relationships/slide" Target="/ppt/slides/slide5.xml" Id="R901bbe03b9b340a8" /><Relationship Type="http://schemas.openxmlformats.org/officeDocument/2006/relationships/slide" Target="/ppt/slides/slide6.xml" Id="Re8ae0f612ac74a1c" /><Relationship Type="http://schemas.openxmlformats.org/officeDocument/2006/relationships/slide" Target="/ppt/slides/slide7.xml" Id="R5ce6820d222647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e98817c8394b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3c0cb2970466c" /><Relationship Type="http://schemas.openxmlformats.org/officeDocument/2006/relationships/theme" Target="/ppt/slideMasters/theme/theme1.xml" Id="Rf38acd9f40814d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a3c0cb297046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2af54412a4a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49a197d234b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84f128b4e44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d5d2ef4bd4a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25b5a479041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1dd6c85e549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1b0b6f73245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 KLEVEN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 KLEVEN HOLDING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139 350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118 332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153 054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460 773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STEINAR KLEVEN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Lillehagvegen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930 795 356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