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3ae868b61141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49461dbf994bb7"/>
  </p:sldMasterIdLst>
  <p:sldIdLst>
    <p:sldId xmlns:r="http://schemas.openxmlformats.org/officeDocument/2006/relationships" id="256" r:id="Rcc37b23553834f8a"/>
    <p:sldId xmlns:r="http://schemas.openxmlformats.org/officeDocument/2006/relationships" id="257" r:id="Rd2aad6bdcb734cff"/>
    <p:sldId xmlns:r="http://schemas.openxmlformats.org/officeDocument/2006/relationships" id="258" r:id="R4d30f10d0f094010"/>
    <p:sldId xmlns:r="http://schemas.openxmlformats.org/officeDocument/2006/relationships" id="259" r:id="R9e3ecadb7ccf4b43"/>
    <p:sldId xmlns:r="http://schemas.openxmlformats.org/officeDocument/2006/relationships" id="260" r:id="R0eec4ce1a33d45b6"/>
    <p:sldId xmlns:r="http://schemas.openxmlformats.org/officeDocument/2006/relationships" id="261" r:id="Rb1be65b0be654f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49461dbf994bb7" /><Relationship Type="http://schemas.openxmlformats.org/officeDocument/2006/relationships/slide" Target="/ppt/slides/slide1.xml" Id="Rcc37b23553834f8a" /><Relationship Type="http://schemas.openxmlformats.org/officeDocument/2006/relationships/slide" Target="/ppt/slides/slide2.xml" Id="Rd2aad6bdcb734cff" /><Relationship Type="http://schemas.openxmlformats.org/officeDocument/2006/relationships/slide" Target="/ppt/slides/slide3.xml" Id="R4d30f10d0f094010" /><Relationship Type="http://schemas.openxmlformats.org/officeDocument/2006/relationships/slide" Target="/ppt/slides/slide4.xml" Id="R9e3ecadb7ccf4b43" /><Relationship Type="http://schemas.openxmlformats.org/officeDocument/2006/relationships/slide" Target="/ppt/slides/slide5.xml" Id="R0eec4ce1a33d45b6" /><Relationship Type="http://schemas.openxmlformats.org/officeDocument/2006/relationships/slide" Target="/ppt/slides/slide6.xml" Id="Rb1be65b0be654f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cb2ba8ccd4a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716244fc84712" /><Relationship Type="http://schemas.openxmlformats.org/officeDocument/2006/relationships/theme" Target="/ppt/slideMasters/theme/theme1.xml" Id="R3a7c669c4b924b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6716244fc847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6ce08310845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4216122ce44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2e5aac63c42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aebd3a57b49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dc401f40a4f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667cd4e0144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BELIS DESIGN OG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BELIS DESIGN OG ENTREPRENØR AS ble etablert [år] og holder til i Harøy.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2 337 560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−121 578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−118 699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273 851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6296 Harøy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930 797 472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